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69" r:id="rId2"/>
    <p:sldId id="350" r:id="rId3"/>
    <p:sldId id="362" r:id="rId4"/>
    <p:sldId id="256" r:id="rId5"/>
    <p:sldId id="266" r:id="rId6"/>
    <p:sldId id="268" r:id="rId7"/>
    <p:sldId id="267" r:id="rId8"/>
    <p:sldId id="270" r:id="rId9"/>
    <p:sldId id="275" r:id="rId10"/>
    <p:sldId id="273" r:id="rId11"/>
    <p:sldId id="261" r:id="rId12"/>
    <p:sldId id="257" r:id="rId13"/>
    <p:sldId id="258" r:id="rId14"/>
    <p:sldId id="278" r:id="rId15"/>
    <p:sldId id="279" r:id="rId16"/>
    <p:sldId id="283" r:id="rId17"/>
    <p:sldId id="284" r:id="rId18"/>
    <p:sldId id="280" r:id="rId19"/>
    <p:sldId id="286" r:id="rId20"/>
    <p:sldId id="294" r:id="rId21"/>
    <p:sldId id="295" r:id="rId22"/>
    <p:sldId id="296" r:id="rId23"/>
    <p:sldId id="285" r:id="rId24"/>
    <p:sldId id="287" r:id="rId25"/>
    <p:sldId id="288" r:id="rId26"/>
    <p:sldId id="289" r:id="rId27"/>
    <p:sldId id="291" r:id="rId28"/>
    <p:sldId id="290" r:id="rId29"/>
    <p:sldId id="292" r:id="rId30"/>
    <p:sldId id="293" r:id="rId31"/>
    <p:sldId id="297" r:id="rId32"/>
    <p:sldId id="29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ADE4"/>
    <a:srgbClr val="F274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263"/>
    <p:restoredTop sz="93216"/>
  </p:normalViewPr>
  <p:slideViewPr>
    <p:cSldViewPr snapToGrid="0" snapToObjects="1">
      <p:cViewPr varScale="1">
        <p:scale>
          <a:sx n="121" d="100"/>
          <a:sy n="121" d="100"/>
        </p:scale>
        <p:origin x="19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6-07-13T18:31:28.102"/>
    </inkml:context>
    <inkml:brush xml:id="br0">
      <inkml:brushProperty name="width" value="0.1" units="cm"/>
      <inkml:brushProperty name="height" value="0.1" units="cm"/>
      <inkml:brushProperty name="color" value="#26ADE4"/>
      <inkml:brushProperty name="fitToCurve" value="1"/>
    </inkml:brush>
  </inkml:definitions>
  <inkml:trace contextRef="#ctx0" brushRef="#br0">4426 488 47 0,'-13'-14'23'0,"13"-9"-25"0,0 14 44 15,0-5-42-15,0-6 1 16,0-6 0 0,0-6 0-16,0-8-1 15,0-6 0-15,4 0 2 0,-1-6 0 0,3 9-1 16,1 11 0-16,6 3 0 15,4 6 1-15,6 6-2 16,3 8 0-16,0 6-2 16,0 9 1-16,-3 6 0 15,-3-1 1-15,-3 4 0 16,-1 5 0-16,-9-3 2 16,-7-3 0-16,-10 7 2 15,-3 2 0-15,-7-3 0 16,-3-6 1-16,-3 3-2 15,-1-2 1-15,1-4-6 16,0-5 0-16,3-9-13 16,6 0 0-16,7 3-4 15,4-3 0-15</inkml:trace>
  <inkml:trace contextRef="#ctx0" brushRef="#br0" timeOffset="1">4768 77 57 0,'-13'-6'28'0,"19"6"-40"15,1 0 57-15,3 0-45 16,10-3 0-16,3 0-2 16,6 0 0-16,4-3-1 15,3 6 0-15,4 0-6 16,-4 0 1-16,-3 6-7 15,3-3 1-15</inkml:trace>
  <inkml:trace contextRef="#ctx0" brushRef="#br0" timeOffset="2">4788 353 53 0,'-7'-3'26'0,"30"-3"-39"16,-13 3 50-16,6-2-39 15,4-4 1-15,6 0-2 16,-3 1 0-16,0-1 2 15,0 3 1-15,7-2-8 16,-7-1 1-16,-3-2-6 16,-4 2 1-16</inkml:trace>
  <inkml:trace contextRef="#ctx0" brushRef="#br0" timeOffset="3">4784 77 28 0,'4'0'14'0,"9"2"-4"15,-10 1 17-15,0 0-24 16,1 6 0-16,-1 2 1 15,0 4 1-15,1 5-7 16,-4 3 1-16,0 3 4 16,0 3 1-16,0-1-1 15,-4 1 1-15,4 0-1 16,4 0 1-16,-1-3-1 16,3-3 0-16,1 3-1 15,3-6 1-15,3-3-2 16,10-3 1-16,-3 4-1 0,-1-15 0 15,4 2-1-15,7-2 0 32,-4 0-3-32,1-9 0 15,-8 1-9-15,1-4 0 0,-4-3-4 0,-2 1 0 16</inkml:trace>
  <inkml:trace contextRef="#ctx0" brushRef="#br0" timeOffset="4">5228 503 44 0,'-13'2'22'0,"36"-22"-28"0,-20 15 39 0,4-10-33 15,-1 4 1-15,1-7 0 16,-4-2 0-16,0-6 0 16,1 0 0-16,-1-5 1 15,0-1 0-15,4-2 0 16,-4-1 1-16,0 3-1 16,1 1 1-16,2 8-2 15,1 3 1-15,-1 8-1 16,1 3 0-16,3 6-1 15,3 9 0-15,-3 9-1 16,3 5 1-16,0 6 0 16,3 5 0-16,4 1 0 15,0 0 0-15,0-1 0 16,-1 1 0-16,4-3 0 16,-3-3 0-16,3-9 0 15,3-6 1-15,-3-2 0 16,0-6 1-16,-3-9 0 15,0-5 0-15,-1-7 0 0,-2-5 1 0,-4-5 0 16,0-10 1-16,-10-2-2 16,-3 0 1-16,-3-4-4 15,0-2 0-15,-1 9-6 16,-2 2 0-16,-1 12-12 16,1 3 1-16</inkml:trace>
  <inkml:trace contextRef="#ctx0" brushRef="#br0" timeOffset="5">5967 64 28 0,'3'3'14'0,"0"-6"-6"15,-3 6 15-15,0 3-21 16,0 2 0-16,0 4 1 16,0 6 0-16,0 8-4 15,-3 3 0-15,0 6 3 16,-4 3 0-16,1 0-2 16,-1 0 1-16,-3-6-1 15,4 0 1-15,-1 0-3 16,1-8 0-16,2-7-9 0,4-2 1 0</inkml:trace>
  <inkml:trace contextRef="#ctx0" brushRef="#br0" timeOffset="6">5964 52 39 0,'-20'-12'19'0,"20"-2"-22"0,0 14 29 16,3-6-26-16,4 0 0 15,-4 0 1-15,4 3 0 16,-1 3-1-16,4 0 1 16,0 3 0-16,10 3 1 15,6 6-1-15,3 5 0 16,1 7-1-16,3 2 1 0,-4 3-1 15,-2 6 1-15,-4-3-1 16,-7 3 1-16,-6 0 2 16,-3 0 0-16,-14-2 1 15,-3 5 1-15,-10-3 0 16,-9-3 1-16,-4-3-2 16,3-3 1-16,-2-11-4 15,-1-7 1-15,3-10-6 16,1-1 1-16,2-6-7 15,8-3 0-15,2-2-7 16,14 2 1-16</inkml:trace>
  <inkml:trace contextRef="#ctx0" brushRef="#br0" timeOffset="7">6368 297 48 0,'-17'-3'24'0,"17"9"-32"0,0-6 39 16,7 0-28-16,3 0 0 15,6 0 0-15,4 0 1 16,6 0-6-16,0 0 1 16,7-3 1-16,0 0 0 15,-7 1-4-15,1-4 0 16,-4-3-8-16,-7 3 0 16,-6-3-1-16,-4 3 0 15</inkml:trace>
  <inkml:trace contextRef="#ctx0" brushRef="#br0" timeOffset="8">6414 64 48 0,'-10'0'24'0,"10"9"-32"0,0-7 42 0,0 7-35 16,0 3 1-16,0 5 0 16,-4 7 0-16,-2 2 1 15,-1 0 1-15,1 4-1 16,-4 2 1-16,3 0 0 16,1 0 0-16,2-3 0 15,1-3 0-15,6 4-1 47,4-7 0-47,3 3-1 0,6-8 1 0,4-1-1 0,3-11 1 16,0-3-1-1,3 0 1-15,4-9-4 16,-1 0 1-16,-2 0-4 0,-1-5 1 0,-10 5-10 16,-2-3 1-16</inkml:trace>
  <inkml:trace contextRef="#ctx0" brushRef="#br0" timeOffset="9">6450 70 47 0,'-4'-12'23'0,"14"18"-23"16,-6-6 48-16,2 0-46 15,4-3 0-15,3-3 0 16,13-3 0-16,7 3-3 15,10-2 0-15,0-7 0 16,-1 0 0-16,-2 1-8 16,-1 2 1-16,-9 3-8 15,-4 9 1-15</inkml:trace>
  <inkml:trace contextRef="#ctx0" brushRef="#br0" timeOffset="10">6650 484 42 0,'-3'3'21'0,"9"-3"-14"0,-2-3 32 15,2-3-37-15,1-2 0 0,-1 2 1 16,1-6 0-16,3 0-4 15,3-5 1-15,0-1 2 16,0-5 1-16,4 0-2 16,-1-7 1-16,0 1-1 15,-2 3 0-15,2 0-1 16,0-1 1-16,1 7-1 16,-1 0 1-16,1 5-1 15,-1 3 0-15,1 9-1 16,-1 3 1-16,0 3 0 15,-2 6 0-15,2 6 0 47,0 11 0-47,1-3 0 0,-1 1 0 0,7-1 0 0,3 0 0 0,1 1 0 16,-1 2 0-16,0 0 0 16,1-5 0-16,-4-1-2 15,3-2 1-15,-6-4-5 16,-4-5 1-16,-3-9-11 0,-3-3 1 15,0-6-1-15,-4-2 1 16</inkml:trace>
  <inkml:trace contextRef="#ctx0" brushRef="#br0" timeOffset="11">7304 49 26 0,'0'-9'13'0,"0"12"-6"16,0-3 22-16,0 0-26 16,0 3 1-16,-4 6 2 15,1 3 0-15,-7 2-6 16,7 4 1-16,-4 2 5 16,4 7 1-1,0 2-2-15,0 6 0 0,3-3-1 16,0 3 0-16,0-3-3 15,3 0 1-15,0-3-6 16,-3-5 1-16,-3-1-7 16,6-5 1-16,-3-7-7 15,7-5 0-15</inkml:trace>
  <inkml:trace contextRef="#ctx0" brushRef="#br0" timeOffset="12">7491 32 63 0,'-13'-9'31'0,"0"-3"-43"15,13 12 59-15,6 0-45 16,4-3 0-16,0 0 0 16,13 3 1-16,6 0-3 0,8 0 0 15,2 6 3-15,4-6 0 16,-1 0-1-16,4 3 0 16,-3 0-6-16,3-6 1 15,-3 3-15-15,-7 3 0 16</inkml:trace>
  <inkml:trace contextRef="#ctx0" brushRef="#br0" timeOffset="13">7681 43 37 0,'-6'27'18'0,"6"-22"-14"0,0 1 27 15,0 6-30-15,0 8 0 16,0 7 2-16,-7 5 1 0,4 3-3 16,0-3 0-16,3 3 2 15,-4-3 1-15,4 0-1 16,0-3 0-16,0-2-3 16,0-10 0-16,0 4-7 15,-3-15 0-15,3-4-8 16,0-7 0-16</inkml:trace>
  <inkml:trace contextRef="#ctx0" brushRef="#br0" timeOffset="14">-1 352 37 0,'3'-3'18'0,"-6"-6"-8"0,3 9 19 16,0-8-25-16,0 2 1 15,3-6 2-15,-3 4 1 16,7-9-9-16,-1 2 0 16,1-16 6-16,-4 5 0 15,4-6-2-15,-4 9 0 16,4-20-2-16,-4 11 1 16,4 3-2-16,-1 6 0 15,1 3 0-15,-4 6 0 16,7 11 0-16,-4 3 1 15,4 23-1-15,0-6 0 16,0 26 1-16,0-11 1 0,6 5-1 16,-3-5 1-16,10 3 1 15,-6-9 0-15,12-3 0 16,-9-6 1-16,6-6-1 16,-6-2 0-16,3-12 0 15,-7 3 1-15,1-11-2 16,-4 2 0-16,-3-17 0 15,-4 6 0-15,-6-15-1 16,0 7 1-16,-6-10-4 16,3 9 1-16,-11-2-7 15,5 5 0-15,-5 0-15 16,5 6 1-16</inkml:trace>
  <inkml:trace contextRef="#ctx0" brushRef="#br0" timeOffset="15">597 90 36 0,'6'-9'18'0,"14"-5"-5"15,-13 8 10-15,-1 0-20 16,-3 1 1-16,1-7 2 47,-1 4 1-47,-3-4-7 0,0 3 0 0,-7 4 6 0,1-1 0 0,-7 17-1 0,0-2 0 15,-10 17-2-15,3-6 1 16,-10 20-3-16,7-8 1 16,7 14-1-16,3-6 0 15,13 6-2-15,0-8 1 16,13-6 0-16,0-7 1 16,13-4 1-1,-6-7 0-15,6-3 0 16,-3-2 0-16,7-18 1 15,-7 4 0-15,10-18 0 0,-10 3 0 16,-4-12 0-16,-2 6 0 16,-7-11-1-16,-4 8 0 15,-12-17-2-15,2 14 1 16,-12-8-4-16,3 8 0 16,-10 3-8-16,3 6 1 15,-6 6-12-15,9 3 0 0</inkml:trace>
  <inkml:trace contextRef="#ctx0" brushRef="#br0" timeOffset="16">896 329 35 0,'0'6'17'0,"3"-9"-7"0,-3 3 13 0,0 0-21 15,3-6 1-15,-3-3 0 16,7-2 0-16,-1-6-4 16,4-4 0-16,-3-7 2 15,-1-1 1-15,-2-6-1 16,-1 4 1-16,0-1-2 16,0 0 1-16,4 6-1 15,0 1 1-15,-1 7-2 16,1 4 1-16,-1 5-1 15,4 9 0-15,3 15-1 16,0 8 1-16,4 5 2 16,6 4 0-16,-3 6 0 15,-1-4 1-15,1-2-1 0,3-1 1 16,0-2 0-16,0-6 0 16,0-3-2-16,0-2 1 15,-3-7-5-15,-1-2 1 16,-5-6-6-16,-1-3 1 15,-3-3-6-15,-4-3 0 16</inkml:trace>
  <inkml:trace contextRef="#ctx0" brushRef="#br0" timeOffset="17">1310-56 23 0,'0'-3'11'0,"0"12"-5"16,0-9 14-16,0 11-16 16,-4 4 1-16,1 11 3 15,3 8 1-15,-3 7-10 16,-1-1 0-16,4 0 7 15,0 3 0-15,0-2-5 16,4-4 0-16,-1-2-9 0,0-7 1 16,4 1-6-16,-4-14 1 15</inkml:trace>
  <inkml:trace contextRef="#ctx0" brushRef="#br0" timeOffset="18">1618 183 40 0,'4'-3'20'0,"12"12"-19"0,-9-12 35 0,-1 6-34 0,4-3 1 0,0-6-1 0,3 3 1 16,3 0-5-16,4 0 1 16,0 3-2-16,-1-5 1 15,-2 5-11-15,-1 0 0 16</inkml:trace>
  <inkml:trace contextRef="#ctx0" brushRef="#br0" timeOffset="19">2190 62 30 0,'3'-8'15'0,"0"5"-9"0,-3 3 16 0,4 0-20 16,-1 3 0-16,-3-3 2 15,3 8 0 1,0 7-5-16,-3 2 1 16,0 12 4-16,0 2 0 15,0-2-1-15,-3 3 1 0,3-6-2 16,0 0 0-16,0-1-2 15,0-2 0-15,0-5-8 16,0-1 0-16,-3-3-6 16,3-2 1-16</inkml:trace>
  <inkml:trace contextRef="#ctx0" brushRef="#br0" timeOffset="20">1993 56 42 0,'-20'3'21'0,"13"-3"-22"16,7 0 37-16,4-5-35 0,-4 5 1 16,13 0 0-16,-3 0 0 15,6 5-3-15,10-5 1 16,1 3 1-16,5-6 0 15,-2 0-1-15,3-2 1 16,3 5-2-16,0-6 0 16,0 6-4-16,-3-3 1 15,-7 3-9-15,-3 0 0 0</inkml:trace>
  <inkml:trace contextRef="#ctx0" brushRef="#br0" timeOffset="21">1983 410 46 0,'-10'9'23'0,"40"0"-27"0,-21-9 36 15,5 0-30-15,2 0 0 16,4 0 0-16,6 3 1 15,-3-3-3-15,3 2 0 16,0-2 2-16,7 0 1 16,0 3-2-16,3-3 0 15,0 0 0-15,-3 3 0 0,3-3-1 16,-3-3 0-16,3 0 0 16,0 1 1-16,-6-1-1 15,-4-3 1-15,-3 3-1 16,-6-3 1-1,-1 1 0-15,-3-1 1 16,-6 0-1-16,-1-3 1 16,-2 1-1-16,-1-4 0 0,0-2 0 15,-3 0 0 1,0-4-1-16,0-2 1 0,0-6-1 16,0-3 0-16,4 3 0 15,-1-2 0-15,-3 8 0 16,3-3 0-16,4 8-1 0,-1 4 1 15,-2-1-2-15,2 9 1 16,4 12-1-16,-3 5 0 16,2 9 0-16,1 3 0 15,0 3 1-15,3 3 0 16,0-4 0-16,4 4 1 16,3-6 0-16,3 0 0 15,0-6 0-15,0-3 0 16,-4-5 0-16,4-6 0 15,0-4 1-15,-3-7 0 0,0-4 0 16,-4-8 1-16,0-6 0 16,-6-9 1-16,-3-8-1 15,-14 0 1-15,-3-4-2 16,-3-2 0-16,0 6-3 16,-3 5 0-16,-1 7-8 15,4 5 1-15,0 14-8 16,3 9 1-16</inkml:trace>
  <inkml:trace contextRef="#ctx0" brushRef="#br0" timeOffset="22">3264 62 41 0,'-17'6'20'0,"14"-15"-27"0,3 9 31 15,3 3-25-15,1 3 1 16,-1 5 0-16,3 7 0 0,-2 5 1 16,-1 8 0-16,-3 1 0 15,3 5 0-15,-3-2 0 32,4 0 1-32,-1-4-1 15,0-2 0-15,0-6-2 0,1-3 1 0,-1-8-6 47,0-1 1-47,1-5-6 0,-1-9 1 0</inkml:trace>
  <inkml:trace contextRef="#ctx0" brushRef="#br0" timeOffset="23">3234-27 49 0,'-23'6'24'0,"23"-3"-31"0,0-3 46 0,0 0-41 16,7 2 0-16,3 4-1 16,3 3 1-16,6 5 3 15,8 4 0 1,32 19-3 0,-3 0 1-16,-4-2 0 15,1-3 0-15,-10 2 1 16,-7-5 1-16,-10-3 2 15,-10 0 0-15,-9-3 2 16,-14 0 1-16,-9 0 0 16,-14-3 1-16,-9-3-2 15,-7-2 1-15,-7 5-5 16,7-9 0-16,7 1-7 16,3-6 1-16,3-6-13 0,13 2 0 15</inkml:trace>
  <inkml:trace contextRef="#ctx0" brushRef="#br0" timeOffset="24">3812 77 42 0,'-6'8'21'0,"16"4"-23"16,-4-7 25-16,-3 7-23 15,1 2 0-15,-1 7 1 16,-3 4 1-16,0 4-2 16,0-3 1-16,0 3 2 15,-3 3 0-15,3-4 0 0,0-2 0 0,3-3 0 16,7 0 0-16,3-8 0 16,3-1 0-16,4-2-2 15,10-7 1-15,6-2-2 16,0-3 1-16,3-3-4 15,-3-2 1-15,-3-4-8 16,-3 0 1-16,-4-2-6 16,-9-1 0-16</inkml:trace>
  <inkml:trace contextRef="#ctx0" brushRef="#br0" timeOffset="25">3819 324 52 0,'-10'3'26'0,"20"-6"-43"16,0 0 49-16,3-3-32 0,3 1 0 16,4-1 0-16,0 3 0 15,-1 0-1-15,-2 0 1 16,6-2-3-1,-7 2 0-15,-3-6-9 16,-3 3 1-16</inkml:trace>
  <inkml:trace contextRef="#ctx0" brushRef="#br0" timeOffset="26">3766 71 56 0,'-19'6'28'0,"28"2"-37"16,1-14 51-16,7 4-42 16,9-4 0-16,4 3-3 15,9-6 1-15,10 1-1 16,7 2 1-16,-3 0-10 16,-4 0 1-16,-3 4-4 15,-7-4 1-15</inkml:trace>
  <inkml:trace contextRef="#ctx0" brushRef="#br0" timeOffset="27">2935 785 39 0,'-6'-9'19'16,"-1"-23"-10"-16,4 23 15 0,-4 1-20 15,1 5 0-15,-7 3 2 16,-4 3 0-16,-6 11-8 0,-3 9 0 16,0 7 5-16,-1 5 1 0,1 9-3 15,3-4 0-15,0 4 0 16,7 0 0-16,6-3 0 15,0-9 0-15,10-3 0 16,3-11 0-16,7-4 0 47,0-5 0-47,6-9-1 0,1-9 1 0,3-2-1 0,3-4 0 0,0 0-1 16,3-2 1-16,-6 5-1 15,-1 6 0-15,1 6 0 16,0 9 0-16,-1 6 0 15,4 8 1-15,0 3-1 16,-3-2 1-16,0 2 0 16,6 0 0-16,-10-2-5 15,4-7 1-15,-3-8-10 16,-4-3 0-16</inkml:trace>
  <inkml:trace contextRef="#ctx0" brushRef="#br0" timeOffset="28">2876 989 53 0,'-23'-6'26'0,"30"1"-32"0,-1 2 41 16,4-3-36-16,3 0 1 15,7-3 0-15,3 1 0 0,7-1 0 16,-1 3 0-16,7 0-2 15,0 0 0-15,-3 0-4 16,-3 1 1-16,-1-1-9 16,4 3 1-16</inkml:trace>
  <inkml:trace contextRef="#ctx0" brushRef="#br0" timeOffset="29">3297 1293 38 0,'0'0'19'0,"0"-12"-19"0,0 6 28 16,0-5-26-16,0-4 0 15,0-5 3-15,0-7 0 16,0-2-6-16,3-12 1 15,0-2 3 1,4-4 0-16,-1-6-1 16,4 7 1-16,3-1-2 15,4 6 0-15,-1 6-1 0,1 6 1 16,-1 8-2-16,0 7 1 16,4 2-1-16,-3 9 1 0,2 6-1 15,-6 9 1-15,-3-1-1 16,-6 1 1-16,-8 3 0 15,-2 2 1-15,-1 4 1 16,-6-1 0-16,-3 1 1 16,-1-1 0-16,-3 3 0 15,4-2 0-15,0-4-1 16,2 1 0-16,5-1-1 16,2-2 1-16,4 2-2 15,-1 1 1-15,8-1 0 16,2-2 0-16,4 0-1 15,3-1 1-15,4 1 0 16,9-1 1-16,7 7-3 16,3-7 0-16,0 1-3 15,0 0 1-15,-3 2-4 63,-3-8 1-63,-1 3-6 0,-3-4 1 0,1-5-5 0,-1 3 0 0</inkml:trace>
  <inkml:trace contextRef="#ctx0" brushRef="#br0" timeOffset="30">4085 881 41 0,'-20'-11'20'0,"14"2"-14"0,2 6 34 15,-6 3-38-15,1 0 1 16,-5 3 0-16,-2 3 1 16,0 2-5-16,-7 7 0 15,0 8 2-15,0-5 1 16,-4 23-2-16,8-9 1 15,-4 20-1-15,6-11 0 16,7-3 0-16,4 0 1 0,9-6 0 16,7-8 0-16,6-7-1 15,7-8 1-15,0-3 0 16,14-9 0-16,2-9-1 16,0-5 0-16,-3-10 0 15,1-2 1-15,-5-3-1 16,-5-6 1-16,-8-3-1 0,-9 0 1 0,-10 6-1 15,-6 0 1-15,-7 6-1 16,-10 6 0-16,-7 2-2 16,0 4 0-16,1 5-8 15,3 3 0-15,3 9-7 16,0 3 1-16</inkml:trace>
  <inkml:trace contextRef="#ctx0" brushRef="#br0" timeOffset="31">4315 954 40 0,'-7'12'20'0,"14"-3"-19"0,-7-3 30 15,0-1-29-15,0 7 1 16,0 8 1-16,0 7 1 16,0-1-6-16,3 0 1 15,0 4 3-15,4-4 1 16,0 3-2-16,2-3 0 0,1-5 1 15,3-7 0-15,4 1-1 16,6-6 1-16,-4-9-1 16,8-6 0-16,2-9 0 15,-2-5 0-15,-4-4 0 16,0-8 0-16,-4 3-1 16,-6-9 1-16,-6-3-1 15,-4-3 1-15,-6 7-2 16,-4 2 0-16,-2 5-5 15,-5 7 0-15,-2 5-11 16,0 4 0-16,-1 11-3 16,1 6 0-16</inkml:trace>
  <inkml:trace contextRef="#ctx0" brushRef="#br0" timeOffset="32">4748 1369 43 0,'-9'9'21'0,"12"-9"-25"0,0-6 38 16,0-3-32-16,1 0 0 16,2-2 3-16,1-10 0 0,-4-11-5 15,0 0 0-15,-3-6 4 16,0-9 0-16,0 1 0 16,0-1 0-16,4 0-2 15,2-3 1-15,4 10-2 16,3 5 0-16,4 2-1 15,2 4 1-15,1 12-3 16,0 5 1-16,-1 9-1 16,-2 0 1-16,-1 3-1 15,-3 6 1-15,1 6-1 16,-1 2 0-16,-3 4 1 16,-4-1 1-16,1 1 1 15,-4 2 0-15,-3 4 0 16,-3 2 1-16,-4 3 2 15,1-3 1-15,-11 4 0 16,-6-4 0-16,0-3 0 0,3-2 0 16,-12-7-7-16,-1-5 0 15,0-3-17-15,-3-6 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6-07-13T18:31:28.102"/>
    </inkml:context>
    <inkml:brush xml:id="br0">
      <inkml:brushProperty name="width" value="0.1" units="cm"/>
      <inkml:brushProperty name="height" value="0.1" units="cm"/>
      <inkml:brushProperty name="color" value="#26ADE4"/>
      <inkml:brushProperty name="fitToCurve" value="1"/>
    </inkml:brush>
  </inkml:definitions>
  <inkml:trace contextRef="#ctx0" brushRef="#br0">4426 488 47 0,'-13'-14'23'0,"13"-9"-25"0,0 14 44 15,0-5-42-15,0-6 1 16,0-6 0 0,0-6 0-16,0-8-1 15,0-6 0-15,4 0 2 0,-1-6 0 0,3 9-1 16,1 11 0-16,6 3 0 15,4 6 1-15,6 6-2 16,3 8 0-16,0 6-2 16,0 9 1-16,-3 6 0 15,-3-1 1-15,-3 4 0 16,-1 5 0-16,-9-3 2 16,-7-3 0-16,-10 7 2 15,-3 2 0-15,-7-3 0 16,-3-6 1-16,-3 3-2 15,-1-2 1-15,1-4-6 16,0-5 0-16,3-9-13 16,6 0 0-16,7 3-4 15,4-3 0-15</inkml:trace>
  <inkml:trace contextRef="#ctx0" brushRef="#br0" timeOffset="1">4768 77 57 0,'-13'-6'28'0,"19"6"-40"15,1 0 57-15,3 0-45 16,10-3 0-16,3 0-2 16,6 0 0-16,4-3-1 15,3 6 0-15,4 0-6 16,-4 0 1-16,-3 6-7 15,3-3 1-15</inkml:trace>
  <inkml:trace contextRef="#ctx0" brushRef="#br0" timeOffset="2">4788 353 53 0,'-7'-3'26'0,"30"-3"-39"16,-13 3 50-16,6-2-39 15,4-4 1-15,6 0-2 16,-3 1 0-16,0-1 2 15,0 3 1-15,7-2-8 16,-7-1 1-16,-3-2-6 16,-4 2 1-16</inkml:trace>
  <inkml:trace contextRef="#ctx0" brushRef="#br0" timeOffset="3">4784 77 28 0,'4'0'14'0,"9"2"-4"15,-10 1 17-15,0 0-24 16,1 6 0-16,-1 2 1 15,0 4 1-15,1 5-7 16,-4 3 1-16,0 3 4 16,0 3 1-16,0-1-1 15,-4 1 1-15,4 0-1 16,4 0 1-16,-1-3-1 16,3-3 0-16,1 3-1 15,3-6 1-15,3-3-2 16,10-3 1-16,-3 4-1 0,-1-15 0 15,4 2-1-15,7-2 0 32,-4 0-3-32,1-9 0 15,-8 1-9-15,1-4 0 0,-4-3-4 0,-2 1 0 16</inkml:trace>
  <inkml:trace contextRef="#ctx0" brushRef="#br0" timeOffset="4">5228 503 44 0,'-13'2'22'0,"36"-22"-28"0,-20 15 39 0,4-10-33 15,-1 4 1-15,1-7 0 16,-4-2 0-16,0-6 0 16,1 0 0-16,-1-5 1 15,0-1 0-15,4-2 0 16,-4-1 1-16,0 3-1 16,1 1 1-16,2 8-2 15,1 3 1-15,-1 8-1 16,1 3 0-16,3 6-1 15,3 9 0-15,-3 9-1 16,3 5 1-16,0 6 0 16,3 5 0-16,4 1 0 15,0 0 0-15,0-1 0 16,-1 1 0-16,4-3 0 16,-3-3 0-16,3-9 0 15,3-6 1-15,-3-2 0 16,0-6 1-16,-3-9 0 15,0-5 0-15,-1-7 0 0,-2-5 1 0,-4-5 0 16,0-10 1-16,-10-2-2 16,-3 0 1-16,-3-4-4 15,0-2 0-15,-1 9-6 16,-2 2 0-16,-1 12-12 16,1 3 1-16</inkml:trace>
  <inkml:trace contextRef="#ctx0" brushRef="#br0" timeOffset="5">5967 64 28 0,'3'3'14'0,"0"-6"-6"15,-3 6 15-15,0 3-21 16,0 2 0-16,0 4 1 16,0 6 0-16,0 8-4 15,-3 3 0-15,0 6 3 16,-4 3 0-16,1 0-2 16,-1 0 1-16,-3-6-1 15,4 0 1-15,-1 0-3 16,1-8 0-16,2-7-9 0,4-2 1 0</inkml:trace>
  <inkml:trace contextRef="#ctx0" brushRef="#br0" timeOffset="6">5964 52 39 0,'-20'-12'19'0,"20"-2"-22"0,0 14 29 16,3-6-26-16,4 0 0 15,-4 0 1-15,4 3 0 16,-1 3-1-16,4 0 1 16,0 3 0-16,10 3 1 15,6 6-1-15,3 5 0 16,1 7-1-16,3 2 1 0,-4 3-1 15,-2 6 1-15,-4-3-1 16,-7 3 1-16,-6 0 2 16,-3 0 0-16,-14-2 1 15,-3 5 1-15,-10-3 0 16,-9-3 1-16,-4-3-2 16,3-3 1-16,-2-11-4 15,-1-7 1-15,3-10-6 16,1-1 1-16,2-6-7 15,8-3 0-15,2-2-7 16,14 2 1-16</inkml:trace>
  <inkml:trace contextRef="#ctx0" brushRef="#br0" timeOffset="7">6368 297 48 0,'-17'-3'24'0,"17"9"-32"0,0-6 39 16,7 0-28-16,3 0 0 15,6 0 0-15,4 0 1 16,6 0-6-16,0 0 1 16,7-3 1-16,0 0 0 15,-7 1-4-15,1-4 0 16,-4-3-8-16,-7 3 0 16,-6-3-1-16,-4 3 0 15</inkml:trace>
  <inkml:trace contextRef="#ctx0" brushRef="#br0" timeOffset="8">6414 64 48 0,'-10'0'24'0,"10"9"-32"0,0-7 42 0,0 7-35 16,0 3 1-16,0 5 0 16,-4 7 0-16,-2 2 1 15,-1 0 1-15,1 4-1 16,-4 2 1-16,3 0 0 16,1 0 0-16,2-3 0 15,1-3 0-15,6 4-1 47,4-7 0-47,3 3-1 0,6-8 1 0,4-1-1 0,3-11 1 16,0-3-1-1,3 0 1-15,4-9-4 16,-1 0 1-16,-2 0-4 0,-1-5 1 0,-10 5-10 16,-2-3 1-16</inkml:trace>
  <inkml:trace contextRef="#ctx0" brushRef="#br0" timeOffset="9">6450 70 47 0,'-4'-12'23'0,"14"18"-23"16,-6-6 48-16,2 0-46 15,4-3 0-15,3-3 0 16,13-3 0-16,7 3-3 15,10-2 0-15,0-7 0 16,-1 0 0-16,-2 1-8 16,-1 2 1-16,-9 3-8 15,-4 9 1-15</inkml:trace>
  <inkml:trace contextRef="#ctx0" brushRef="#br0" timeOffset="10">6650 484 42 0,'-3'3'21'0,"9"-3"-14"0,-2-3 32 15,2-3-37-15,1-2 0 0,-1 2 1 16,1-6 0-16,3 0-4 15,3-5 1-15,0-1 2 16,0-5 1-16,4 0-2 16,-1-7 1-16,0 1-1 15,-2 3 0-15,2 0-1 16,0-1 1-16,1 7-1 16,-1 0 1-16,1 5-1 15,-1 3 0-15,1 9-1 16,-1 3 1-16,0 3 0 15,-2 6 0-15,2 6 0 47,0 11 0-47,1-3 0 0,-1 1 0 0,7-1 0 0,3 0 0 0,1 1 0 16,-1 2 0-16,0 0 0 16,1-5 0-16,-4-1-2 15,3-2 1-15,-6-4-5 16,-4-5 1-16,-3-9-11 0,-3-3 1 15,0-6-1-15,-4-2 1 16</inkml:trace>
  <inkml:trace contextRef="#ctx0" brushRef="#br0" timeOffset="11">7304 49 26 0,'0'-9'13'0,"0"12"-6"16,0-3 22-16,0 0-26 16,0 3 1-16,-4 6 2 15,1 3 0-15,-7 2-6 16,7 4 1-16,-4 2 5 16,4 7 1-1,0 2-2-15,0 6 0 0,3-3-1 16,0 3 0-16,0-3-3 15,3 0 1-15,0-3-6 16,-3-5 1-16,-3-1-7 16,6-5 1-16,-3-7-7 15,7-5 0-15</inkml:trace>
  <inkml:trace contextRef="#ctx0" brushRef="#br0" timeOffset="12">7491 32 63 0,'-13'-9'31'0,"0"-3"-43"15,13 12 59-15,6 0-45 16,4-3 0-16,0 0 0 16,13 3 1-16,6 0-3 0,8 0 0 15,2 6 3-15,4-6 0 16,-1 0-1-16,4 3 0 16,-3 0-6-16,3-6 1 15,-3 3-15-15,-7 3 0 16</inkml:trace>
  <inkml:trace contextRef="#ctx0" brushRef="#br0" timeOffset="13">7681 43 37 0,'-6'27'18'0,"6"-22"-14"0,0 1 27 15,0 6-30-15,0 8 0 16,0 7 2-16,-7 5 1 0,4 3-3 16,0-3 0-16,3 3 2 15,-4-3 1-15,4 0-1 16,0-3 0-16,0-2-3 16,0-10 0-16,0 4-7 15,-3-15 0-15,3-4-8 16,0-7 0-16</inkml:trace>
  <inkml:trace contextRef="#ctx0" brushRef="#br0" timeOffset="14">-1 352 37 0,'3'-3'18'0,"-6"-6"-8"0,3 9 19 16,0-8-25-16,0 2 1 15,3-6 2-15,-3 4 1 16,7-9-9-16,-1 2 0 16,1-16 6-16,-4 5 0 15,4-6-2-15,-4 9 0 16,4-20-2-16,-4 11 1 16,4 3-2-16,-1 6 0 15,1 3 0-15,-4 6 0 16,7 11 0-16,-4 3 1 15,4 23-1-15,0-6 0 16,0 26 1-16,0-11 1 0,6 5-1 16,-3-5 1-16,10 3 1 15,-6-9 0-15,12-3 0 16,-9-6 1-16,6-6-1 16,-6-2 0-16,3-12 0 15,-7 3 1-15,1-11-2 16,-4 2 0-16,-3-17 0 15,-4 6 0-15,-6-15-1 16,0 7 1-16,-6-10-4 16,3 9 1-16,-11-2-7 15,5 5 0-15,-5 0-15 16,5 6 1-16</inkml:trace>
  <inkml:trace contextRef="#ctx0" brushRef="#br0" timeOffset="15">597 90 36 0,'6'-9'18'0,"14"-5"-5"15,-13 8 10-15,-1 0-20 16,-3 1 1-16,1-7 2 47,-1 4 1-47,-3-4-7 0,0 3 0 0,-7 4 6 0,1-1 0 0,-7 17-1 0,0-2 0 15,-10 17-2-15,3-6 1 16,-10 20-3-16,7-8 1 16,7 14-1-16,3-6 0 15,13 6-2-15,0-8 1 16,13-6 0-16,0-7 1 16,13-4 1-1,-6-7 0-15,6-3 0 16,-3-2 0-16,7-18 1 15,-7 4 0-15,10-18 0 0,-10 3 0 16,-4-12 0-16,-2 6 0 16,-7-11-1-16,-4 8 0 15,-12-17-2-15,2 14 1 16,-12-8-4-16,3 8 0 16,-10 3-8-16,3 6 1 15,-6 6-12-15,9 3 0 0</inkml:trace>
  <inkml:trace contextRef="#ctx0" brushRef="#br0" timeOffset="16">896 329 35 0,'0'6'17'0,"3"-9"-7"0,-3 3 13 0,0 0-21 15,3-6 1-15,-3-3 0 16,7-2 0-16,-1-6-4 16,4-4 0-16,-3-7 2 15,-1-1 1-15,-2-6-1 16,-1 4 1-16,0-1-2 16,0 0 1-16,4 6-1 15,0 1 1-15,-1 7-2 16,1 4 1-16,-1 5-1 15,4 9 0-15,3 15-1 16,0 8 1-16,4 5 2 16,6 4 0-16,-3 6 0 15,-1-4 1-15,1-2-1 0,3-1 1 16,0-2 0-16,0-6 0 16,0-3-2-16,0-2 1 15,-3-7-5-15,-1-2 1 16,-5-6-6-16,-1-3 1 15,-3-3-6-15,-4-3 0 16</inkml:trace>
  <inkml:trace contextRef="#ctx0" brushRef="#br0" timeOffset="17">1310-56 23 0,'0'-3'11'0,"0"12"-5"16,0-9 14-16,0 11-16 16,-4 4 1-16,1 11 3 15,3 8 1-15,-3 7-10 16,-1-1 0-16,4 0 7 15,0 3 0-15,0-2-5 16,4-4 0-16,-1-2-9 0,0-7 1 16,4 1-6-16,-4-14 1 15</inkml:trace>
  <inkml:trace contextRef="#ctx0" brushRef="#br0" timeOffset="18">1618 183 40 0,'4'-3'20'0,"12"12"-19"0,-9-12 35 0,-1 6-34 0,4-3 1 0,0-6-1 0,3 3 1 16,3 0-5-16,4 0 1 16,0 3-2-16,-1-5 1 15,-2 5-11-15,-1 0 0 16</inkml:trace>
  <inkml:trace contextRef="#ctx0" brushRef="#br0" timeOffset="19">2190 62 30 0,'3'-8'15'0,"0"5"-9"0,-3 3 16 0,4 0-20 16,-1 3 0-16,-3-3 2 15,3 8 0 1,0 7-5-16,-3 2 1 16,0 12 4-16,0 2 0 15,0-2-1-15,-3 3 1 0,3-6-2 16,0 0 0-16,0-1-2 15,0-2 0-15,0-5-8 16,0-1 0-16,-3-3-6 16,3-2 1-16</inkml:trace>
  <inkml:trace contextRef="#ctx0" brushRef="#br0" timeOffset="20">1993 56 42 0,'-20'3'21'0,"13"-3"-22"16,7 0 37-16,4-5-35 0,-4 5 1 16,13 0 0-16,-3 0 0 15,6 5-3-15,10-5 1 16,1 3 1-16,5-6 0 15,-2 0-1-15,3-2 1 16,3 5-2-16,0-6 0 16,0 6-4-16,-3-3 1 15,-7 3-9-15,-3 0 0 0</inkml:trace>
  <inkml:trace contextRef="#ctx0" brushRef="#br0" timeOffset="21">1983 410 46 0,'-10'9'23'0,"40"0"-27"0,-21-9 36 15,5 0-30-15,2 0 0 16,4 0 0-16,6 3 1 15,-3-3-3-15,3 2 0 16,0-2 2-16,7 0 1 16,0 3-2-16,3-3 0 15,0 0 0-15,-3 3 0 0,3-3-1 16,-3-3 0-16,3 0 0 16,0 1 1-16,-6-1-1 15,-4-3 1-15,-3 3-1 16,-6-3 1-1,-1 1 0-15,-3-1 1 16,-6 0-1-16,-1-3 1 16,-2 1-1-16,-1-4 0 0,0-2 0 15,-3 0 0 1,0-4-1-16,0-2 1 0,0-6-1 16,0-3 0-16,4 3 0 15,-1-2 0-15,-3 8 0 16,3-3 0-16,4 8-1 0,-1 4 1 15,-2-1-2-15,2 9 1 16,4 12-1-16,-3 5 0 16,2 9 0-16,1 3 0 15,0 3 1-15,3 3 0 16,0-4 0-16,4 4 1 16,3-6 0-16,3 0 0 15,0-6 0-15,0-3 0 16,-4-5 0-16,4-6 0 15,0-4 1-15,-3-7 0 0,0-4 0 16,-4-8 1-16,0-6 0 16,-6-9 1-16,-3-8-1 15,-14 0 1-15,-3-4-2 16,-3-2 0-16,0 6-3 16,-3 5 0-16,-1 7-8 15,4 5 1-15,0 14-8 16,3 9 1-16</inkml:trace>
  <inkml:trace contextRef="#ctx0" brushRef="#br0" timeOffset="22">3264 62 41 0,'-17'6'20'0,"14"-15"-27"0,3 9 31 15,3 3-25-15,1 3 1 16,-1 5 0-16,3 7 0 0,-2 5 1 16,-1 8 0-16,-3 1 0 15,3 5 0-15,-3-2 0 32,4 0 1-32,-1-4-1 15,0-2 0-15,0-6-2 0,1-3 1 0,-1-8-6 47,0-1 1-47,1-5-6 0,-1-9 1 0</inkml:trace>
  <inkml:trace contextRef="#ctx0" brushRef="#br0" timeOffset="23">3234-27 49 0,'-23'6'24'0,"23"-3"-31"0,0-3 46 0,0 0-41 16,7 2 0-16,3 4-1 16,3 3 1-16,6 5 3 15,8 4 0 1,32 19-3 0,-3 0 1-16,-4-2 0 15,1-3 0-15,-10 2 1 16,-7-5 1-16,-10-3 2 15,-10 0 0-15,-9-3 2 16,-14 0 1-16,-9 0 0 16,-14-3 1-16,-9-3-2 15,-7-2 1-15,-7 5-5 16,7-9 0-16,7 1-7 16,3-6 1-16,3-6-13 0,13 2 0 15</inkml:trace>
  <inkml:trace contextRef="#ctx0" brushRef="#br0" timeOffset="24">3812 77 42 0,'-6'8'21'0,"16"4"-23"16,-4-7 25-16,-3 7-23 15,1 2 0-15,-1 7 1 16,-3 4 1-16,0 4-2 16,0-3 1-16,0 3 2 15,-3 3 0-15,3-4 0 0,0-2 0 0,3-3 0 16,7 0 0-16,3-8 0 16,3-1 0-16,4-2-2 15,10-7 1-15,6-2-2 16,0-3 1-16,3-3-4 15,-3-2 1-15,-3-4-8 16,-3 0 1-16,-4-2-6 16,-9-1 0-16</inkml:trace>
  <inkml:trace contextRef="#ctx0" brushRef="#br0" timeOffset="25">3819 324 52 0,'-10'3'26'0,"20"-6"-43"16,0 0 49-16,3-3-32 0,3 1 0 16,4-1 0-16,0 3 0 15,-1 0-1-15,-2 0 1 16,6-2-3-1,-7 2 0-15,-3-6-9 16,-3 3 1-16</inkml:trace>
  <inkml:trace contextRef="#ctx0" brushRef="#br0" timeOffset="26">3766 71 56 0,'-19'6'28'0,"28"2"-37"16,1-14 51-16,7 4-42 16,9-4 0-16,4 3-3 15,9-6 1-15,10 1-1 16,7 2 1-16,-3 0-10 16,-4 0 1-16,-3 4-4 15,-7-4 1-15</inkml:trace>
  <inkml:trace contextRef="#ctx0" brushRef="#br0" timeOffset="27">2935 785 39 0,'-6'-9'19'16,"-1"-23"-10"-16,4 23 15 0,-4 1-20 15,1 5 0-15,-7 3 2 16,-4 3 0-16,-6 11-8 0,-3 9 0 16,0 7 5-16,-1 5 1 0,1 9-3 15,3-4 0-15,0 4 0 16,7 0 0-16,6-3 0 15,0-9 0-15,10-3 0 16,3-11 0-16,7-4 0 47,0-5 0-47,6-9-1 0,1-9 1 0,3-2-1 0,3-4 0 0,0 0-1 16,3-2 1-16,-6 5-1 15,-1 6 0-15,1 6 0 16,0 9 0-16,-1 6 0 15,4 8 1-15,0 3-1 16,-3-2 1-16,0 2 0 16,6 0 0-16,-10-2-5 15,4-7 1-15,-3-8-10 16,-4-3 0-16</inkml:trace>
  <inkml:trace contextRef="#ctx0" brushRef="#br0" timeOffset="28">2876 989 53 0,'-23'-6'26'0,"30"1"-32"0,-1 2 41 16,4-3-36-16,3 0 1 15,7-3 0-15,3 1 0 0,7-1 0 16,-1 3 0-16,7 0-2 15,0 0 0-15,-3 0-4 16,-3 1 1-16,-1-1-9 16,4 3 1-16</inkml:trace>
  <inkml:trace contextRef="#ctx0" brushRef="#br0" timeOffset="29">3297 1293 38 0,'0'0'19'0,"0"-12"-19"0,0 6 28 16,0-5-26-16,0-4 0 15,0-5 3-15,0-7 0 16,0-2-6-16,3-12 1 15,0-2 3 1,4-4 0-16,-1-6-1 16,4 7 1-16,3-1-2 15,4 6 0-15,-1 6-1 0,1 6 1 16,-1 8-2-16,0 7 1 16,4 2-1-16,-3 9 1 0,2 6-1 15,-6 9 1-15,-3-1-1 16,-6 1 1-16,-8 3 0 15,-2 2 1-15,-1 4 1 16,-6-1 0-16,-3 1 1 16,-1-1 0-16,-3 3 0 15,4-2 0-15,0-4-1 16,2 1 0-16,5-1-1 16,2-2 1-16,4 2-2 15,-1 1 1-15,8-1 0 16,2-2 0-16,4 0-1 15,3-1 1-15,4 1 0 16,9-1 1-16,7 7-3 16,3-7 0-16,0 1-3 15,0 0 1-15,-3 2-4 63,-3-8 1-63,-1 3-6 0,-3-4 1 0,1-5-5 0,-1 3 0 0</inkml:trace>
  <inkml:trace contextRef="#ctx0" brushRef="#br0" timeOffset="30">4085 881 41 0,'-20'-11'20'0,"14"2"-14"0,2 6 34 15,-6 3-38-15,1 0 1 16,-5 3 0-16,-2 3 1 16,0 2-5-16,-7 7 0 15,0 8 2-15,0-5 1 16,-4 23-2-16,8-9 1 15,-4 20-1-15,6-11 0 16,7-3 0-16,4 0 1 0,9-6 0 16,7-8 0-16,6-7-1 15,7-8 1-15,0-3 0 16,14-9 0-16,2-9-1 16,0-5 0-16,-3-10 0 15,1-2 1-15,-5-3-1 16,-5-6 1-16,-8-3-1 0,-9 0 1 0,-10 6-1 15,-6 0 1-15,-7 6-1 16,-10 6 0-16,-7 2-2 16,0 4 0-16,1 5-8 15,3 3 0-15,3 9-7 16,0 3 1-16</inkml:trace>
  <inkml:trace contextRef="#ctx0" brushRef="#br0" timeOffset="31">4315 954 40 0,'-7'12'20'0,"14"-3"-19"0,-7-3 30 15,0-1-29-15,0 7 1 16,0 8 1-16,0 7 1 16,0-1-6-16,3 0 1 15,0 4 3-15,4-4 1 16,0 3-2-16,2-3 0 0,1-5 1 15,3-7 0-15,4 1-1 16,6-6 1-16,-4-9-1 16,8-6 0-16,2-9 0 15,-2-5 0-15,-4-4 0 16,0-8 0-16,-4 3-1 16,-6-9 1-16,-6-3-1 15,-4-3 1-15,-6 7-2 16,-4 2 0-16,-2 5-5 15,-5 7 0-15,-2 5-11 16,0 4 0-16,-1 11-3 16,1 6 0-16</inkml:trace>
  <inkml:trace contextRef="#ctx0" brushRef="#br0" timeOffset="32">4748 1369 43 0,'-9'9'21'0,"12"-9"-25"0,0-6 38 16,0-3-32-16,1 0 0 16,2-2 3-16,1-10 0 0,-4-11-5 15,0 0 0-15,-3-6 4 16,0-9 0-16,0 1 0 16,0-1 0-16,4 0-2 15,2-3 1-15,4 10-2 16,3 5 0-16,4 2-1 15,2 4 1-15,1 12-3 16,0 5 1-16,-1 9-1 16,-2 0 1-16,-1 3-1 15,-3 6 1-15,1 6-1 16,-1 2 0-16,-3 4 1 16,-4-1 1-16,1 1 1 15,-4 2 0-15,-3 4 0 16,-3 2 1-16,-4 3 2 15,1-3 1-15,-11 4 0 16,-6-4 0-16,0-3 0 0,3-2 0 16,-12-7-7-16,-1-5 0 15,0-3-17-15,-3-6 1 16</inkml:trace>
</inkml:ink>
</file>

<file path=ppt/media/image1.PNG>
</file>

<file path=ppt/media/image10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75E06-175E-2949-9294-7D8E07296DE0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81B67C-F6E9-C84B-832B-70B4BC948F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91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E4D23-B572-2C41-A815-A85151F308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726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E4D23-B572-2C41-A815-A85151F308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454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E4D23-B572-2C41-A815-A85151F30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239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12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01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18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9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28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626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30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62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779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54756-D07D-4642-B81C-92C95C241136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F7DDC-D685-CD45-9483-80E845AD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6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49B07A4-0170-7B40-BB13-DF5B8DB17348}"/>
              </a:ext>
            </a:extLst>
          </p:cNvPr>
          <p:cNvSpPr txBox="1">
            <a:spLocks/>
          </p:cNvSpPr>
          <p:nvPr/>
        </p:nvSpPr>
        <p:spPr>
          <a:xfrm>
            <a:off x="-129093" y="1790345"/>
            <a:ext cx="12177657" cy="1470025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7200" dirty="0">
                <a:solidFill>
                  <a:srgbClr val="F27435"/>
                </a:solidFill>
                <a:latin typeface="Allerton"/>
                <a:cs typeface="Allerton"/>
              </a:rPr>
              <a:t>Ground rules</a:t>
            </a:r>
            <a:endParaRPr lang="en-IE" sz="7200" dirty="0">
              <a:solidFill>
                <a:schemeClr val="tx1">
                  <a:lumMod val="75000"/>
                  <a:lumOff val="25000"/>
                </a:schemeClr>
              </a:solidFill>
              <a:latin typeface="Allerton"/>
              <a:cs typeface="Allerton"/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6DE8E7-7CC8-3C44-859F-7731BDE33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577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890876" y="1997852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6314094" y="2068192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586682" y="5101676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6311391" y="3264060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>
                <a:solidFill>
                  <a:srgbClr val="26ADE4"/>
                </a:solidFill>
                <a:latin typeface="Allerton"/>
                <a:cs typeface="Allerton"/>
              </a:rPr>
              <a:t>Nested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311391" y="5244200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7076935" y="288883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7757715" y="444742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937793" y="309367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9051100" y="3253592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8564814" y="436612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933536" y="3976714"/>
            <a:ext cx="45719" cy="45719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7002893" y="426144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8062988" y="3359349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6675364" y="3638771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6421368" y="493224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8508705" y="277935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7505804" y="483662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7861528" y="387841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8013928" y="351837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8818158" y="437541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7254607" y="300186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7416015" y="288540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8654062" y="3230185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7573496" y="423845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8142056" y="3149332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985421" y="247148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7385158" y="342312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8194832" y="421882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8021230" y="457553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9561307" y="3175405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9203500" y="2499545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9411559" y="439371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9659372" y="458543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9697805" y="245316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9817073" y="25962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944295" y="3828738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10287527" y="421967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10447878" y="3521284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/>
          <p:cNvCxnSpPr>
            <a:stCxn id="66" idx="3"/>
            <a:endCxn id="61" idx="7"/>
          </p:cNvCxnSpPr>
          <p:nvPr/>
        </p:nvCxnSpPr>
        <p:spPr>
          <a:xfrm flipV="1">
            <a:off x="6428063" y="4268142"/>
            <a:ext cx="613854" cy="7031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V="1">
            <a:off x="6440962" y="4250867"/>
            <a:ext cx="1152128" cy="6937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66" idx="6"/>
            <a:endCxn id="70" idx="7"/>
          </p:cNvCxnSpPr>
          <p:nvPr/>
        </p:nvCxnSpPr>
        <p:spPr>
          <a:xfrm flipV="1">
            <a:off x="6467087" y="4843317"/>
            <a:ext cx="1077741" cy="1117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endCxn id="56" idx="1"/>
          </p:cNvCxnSpPr>
          <p:nvPr/>
        </p:nvCxnSpPr>
        <p:spPr>
          <a:xfrm flipV="1">
            <a:off x="6438782" y="4454117"/>
            <a:ext cx="1325628" cy="50132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endCxn id="82" idx="2"/>
          </p:cNvCxnSpPr>
          <p:nvPr/>
        </p:nvCxnSpPr>
        <p:spPr>
          <a:xfrm flipV="1">
            <a:off x="6475197" y="4598395"/>
            <a:ext cx="1546033" cy="3612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66" idx="2"/>
            <a:endCxn id="81" idx="4"/>
          </p:cNvCxnSpPr>
          <p:nvPr/>
        </p:nvCxnSpPr>
        <p:spPr>
          <a:xfrm flipV="1">
            <a:off x="6421368" y="4264544"/>
            <a:ext cx="1796324" cy="6905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endCxn id="59" idx="3"/>
          </p:cNvCxnSpPr>
          <p:nvPr/>
        </p:nvCxnSpPr>
        <p:spPr>
          <a:xfrm flipV="1">
            <a:off x="6445018" y="4405147"/>
            <a:ext cx="2126491" cy="5522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9659372" y="4240487"/>
            <a:ext cx="629237" cy="35651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73" idx="1"/>
          </p:cNvCxnSpPr>
          <p:nvPr/>
        </p:nvCxnSpPr>
        <p:spPr>
          <a:xfrm flipV="1">
            <a:off x="8824853" y="4212733"/>
            <a:ext cx="1495178" cy="1693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stCxn id="88" idx="0"/>
          </p:cNvCxnSpPr>
          <p:nvPr/>
        </p:nvCxnSpPr>
        <p:spPr>
          <a:xfrm flipV="1">
            <a:off x="9434419" y="4246063"/>
            <a:ext cx="834507" cy="1476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H="1" flipV="1">
            <a:off x="6434793" y="4960325"/>
            <a:ext cx="8945" cy="67287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10298448" y="4262850"/>
            <a:ext cx="8762" cy="140372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H="1" flipV="1">
            <a:off x="6421368" y="5681042"/>
            <a:ext cx="3864259" cy="4660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 flipV="1">
            <a:off x="8495676" y="5696520"/>
            <a:ext cx="13029" cy="45313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H="1" flipV="1">
            <a:off x="2411219" y="6144704"/>
            <a:ext cx="5996108" cy="1584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669595" y="2397577"/>
            <a:ext cx="41365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Red points more related to each other than all other points but two </a:t>
            </a:r>
            <a:r>
              <a:rPr lang="en-US" sz="3600">
                <a:solidFill>
                  <a:srgbClr val="F27435"/>
                </a:solidFill>
              </a:rPr>
              <a:t>groups also within red.</a:t>
            </a:r>
            <a:endParaRPr lang="en-US" sz="3600" dirty="0">
              <a:solidFill>
                <a:srgbClr val="F27435"/>
              </a:solidFill>
            </a:endParaRPr>
          </a:p>
        </p:txBody>
      </p:sp>
      <p:cxnSp>
        <p:nvCxnSpPr>
          <p:cNvPr id="111" name="Straight Connector 110"/>
          <p:cNvCxnSpPr/>
          <p:nvPr/>
        </p:nvCxnSpPr>
        <p:spPr>
          <a:xfrm flipV="1">
            <a:off x="2411219" y="5253657"/>
            <a:ext cx="0" cy="84103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8576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5542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26ADE4"/>
                </a:solidFill>
              </a:rPr>
              <a:t>We can imagine these as groups. However there is  lot more information in there.</a:t>
            </a:r>
            <a:br>
              <a:rPr lang="en-US" dirty="0">
                <a:solidFill>
                  <a:srgbClr val="26ADE4"/>
                </a:solidFill>
              </a:rPr>
            </a:br>
            <a:r>
              <a:rPr lang="en-US" dirty="0">
                <a:solidFill>
                  <a:srgbClr val="26ADE4"/>
                </a:solidFill>
              </a:rPr>
              <a:t> </a:t>
            </a:r>
            <a:r>
              <a:rPr lang="en-US" dirty="0">
                <a:solidFill>
                  <a:srgbClr val="F27435"/>
                </a:solidFill>
              </a:rPr>
              <a:t>Its hierarchical and continuous</a:t>
            </a:r>
          </a:p>
        </p:txBody>
      </p:sp>
    </p:spTree>
    <p:extLst>
      <p:ext uri="{BB962C8B-B14F-4D97-AF65-F5344CB8AC3E}">
        <p14:creationId xmlns:p14="http://schemas.microsoft.com/office/powerpoint/2010/main" val="1895235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thumb/7/70/Phylogenetic_tree.svg/450px-Phylogenetic_tre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58" y="-781572"/>
            <a:ext cx="11646568" cy="7867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221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231" y="0"/>
            <a:ext cx="9214868" cy="582328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050603" y="5847347"/>
            <a:ext cx="57580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F27435"/>
                </a:solidFill>
              </a:rPr>
              <a:t>http://</a:t>
            </a:r>
            <a:r>
              <a:rPr lang="en-US" sz="4000" dirty="0" err="1">
                <a:solidFill>
                  <a:srgbClr val="F27435"/>
                </a:solidFill>
              </a:rPr>
              <a:t>www.onezoom.org</a:t>
            </a:r>
            <a:endParaRPr lang="en-US" sz="40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620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162" y="1426003"/>
            <a:ext cx="5178471" cy="503341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-607645"/>
            <a:ext cx="12192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F27435"/>
                </a:solidFill>
              </a:rPr>
              <a:t>Build a phylogeny</a:t>
            </a:r>
          </a:p>
        </p:txBody>
      </p:sp>
    </p:spTree>
    <p:extLst>
      <p:ext uri="{BB962C8B-B14F-4D97-AF65-F5344CB8AC3E}">
        <p14:creationId xmlns:p14="http://schemas.microsoft.com/office/powerpoint/2010/main" val="1444407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162" y="1426003"/>
            <a:ext cx="5178471" cy="503341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-607645"/>
            <a:ext cx="12192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F27435"/>
                </a:solidFill>
              </a:rPr>
              <a:t>Use the distance between species</a:t>
            </a:r>
          </a:p>
        </p:txBody>
      </p:sp>
    </p:spTree>
    <p:extLst>
      <p:ext uri="{BB962C8B-B14F-4D97-AF65-F5344CB8AC3E}">
        <p14:creationId xmlns:p14="http://schemas.microsoft.com/office/powerpoint/2010/main" val="210487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221" name="Group 9220"/>
          <p:cNvGrpSpPr/>
          <p:nvPr/>
        </p:nvGrpSpPr>
        <p:grpSpPr>
          <a:xfrm>
            <a:off x="1739157" y="2025867"/>
            <a:ext cx="4232036" cy="2424842"/>
            <a:chOff x="1739157" y="2025867"/>
            <a:chExt cx="4232036" cy="2424842"/>
          </a:xfrm>
        </p:grpSpPr>
        <p:cxnSp>
          <p:nvCxnSpPr>
            <p:cNvPr id="3" name="Straight Connector 2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4025159" y="2049313"/>
              <a:ext cx="0" cy="1137138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729523" y="2606159"/>
              <a:ext cx="1769" cy="1834543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29523" y="4445705"/>
              <a:ext cx="3241670" cy="5004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rgbClr val="26AD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>
            <a:off x="5947130" y="1568203"/>
            <a:ext cx="0" cy="4307305"/>
          </a:xfrm>
          <a:prstGeom prst="line">
            <a:avLst/>
          </a:prstGeom>
          <a:ln>
            <a:solidFill>
              <a:srgbClr val="F2743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070366" y="5960374"/>
            <a:ext cx="17683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F27435"/>
                </a:solidFill>
              </a:rPr>
              <a:t>Present</a:t>
            </a:r>
            <a:endParaRPr lang="en-US" sz="4000" dirty="0">
              <a:solidFill>
                <a:srgbClr val="F27435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604897" y="5167622"/>
            <a:ext cx="23473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26ADE4"/>
                </a:solidFill>
              </a:rPr>
              <a:t>Speciation</a:t>
            </a:r>
          </a:p>
        </p:txBody>
      </p:sp>
    </p:spTree>
    <p:extLst>
      <p:ext uri="{BB962C8B-B14F-4D97-AF65-F5344CB8AC3E}">
        <p14:creationId xmlns:p14="http://schemas.microsoft.com/office/powerpoint/2010/main" val="725108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-607645"/>
            <a:ext cx="12192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F27435"/>
                </a:solidFill>
              </a:rPr>
              <a:t>Assume evolution is a Brownian walk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2938061" y="2221386"/>
            <a:ext cx="1946031" cy="23446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961512" y="3335078"/>
            <a:ext cx="1946031" cy="23446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648523" y="2801678"/>
            <a:ext cx="1312986" cy="0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665873" y="3707227"/>
            <a:ext cx="0" cy="940721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1637063" y="4641224"/>
            <a:ext cx="3263756" cy="6724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75507" y="3707227"/>
            <a:ext cx="973016" cy="18922"/>
          </a:xfrm>
          <a:prstGeom prst="line">
            <a:avLst/>
          </a:prstGeom>
          <a:ln w="508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>
            <a:off x="4883480" y="1763722"/>
            <a:ext cx="13321" cy="3985433"/>
          </a:xfrm>
          <a:prstGeom prst="line">
            <a:avLst/>
          </a:prstGeom>
          <a:ln>
            <a:solidFill>
              <a:srgbClr val="F2743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934527" y="5563023"/>
            <a:ext cx="17683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27435"/>
                </a:solidFill>
              </a:rPr>
              <a:t>Present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537D0B6-FD36-4448-8E6A-A52BD3BD5911}"/>
              </a:ext>
            </a:extLst>
          </p:cNvPr>
          <p:cNvGrpSpPr/>
          <p:nvPr/>
        </p:nvGrpSpPr>
        <p:grpSpPr>
          <a:xfrm flipH="1">
            <a:off x="6487840" y="2129131"/>
            <a:ext cx="4232036" cy="3200400"/>
            <a:chOff x="6136105" y="1684421"/>
            <a:chExt cx="4090737" cy="3200400"/>
          </a:xfrm>
        </p:grpSpPr>
        <p:sp>
          <p:nvSpPr>
            <p:cNvPr id="9216" name="Freeform 9215"/>
            <p:cNvSpPr/>
            <p:nvPr/>
          </p:nvSpPr>
          <p:spPr>
            <a:xfrm>
              <a:off x="6136105" y="1684421"/>
              <a:ext cx="1853035" cy="890337"/>
            </a:xfrm>
            <a:custGeom>
              <a:avLst/>
              <a:gdLst>
                <a:gd name="connsiteX0" fmla="*/ 0 w 1853035"/>
                <a:gd name="connsiteY0" fmla="*/ 336884 h 890337"/>
                <a:gd name="connsiteX1" fmla="*/ 24063 w 1853035"/>
                <a:gd name="connsiteY1" fmla="*/ 216568 h 890337"/>
                <a:gd name="connsiteX2" fmla="*/ 72190 w 1853035"/>
                <a:gd name="connsiteY2" fmla="*/ 168442 h 890337"/>
                <a:gd name="connsiteX3" fmla="*/ 120316 w 1853035"/>
                <a:gd name="connsiteY3" fmla="*/ 312821 h 890337"/>
                <a:gd name="connsiteX4" fmla="*/ 168442 w 1853035"/>
                <a:gd name="connsiteY4" fmla="*/ 240632 h 890337"/>
                <a:gd name="connsiteX5" fmla="*/ 216569 w 1853035"/>
                <a:gd name="connsiteY5" fmla="*/ 96253 h 890337"/>
                <a:gd name="connsiteX6" fmla="*/ 288758 w 1853035"/>
                <a:gd name="connsiteY6" fmla="*/ 529390 h 890337"/>
                <a:gd name="connsiteX7" fmla="*/ 360948 w 1853035"/>
                <a:gd name="connsiteY7" fmla="*/ 553453 h 890337"/>
                <a:gd name="connsiteX8" fmla="*/ 409074 w 1853035"/>
                <a:gd name="connsiteY8" fmla="*/ 360947 h 890337"/>
                <a:gd name="connsiteX9" fmla="*/ 457200 w 1853035"/>
                <a:gd name="connsiteY9" fmla="*/ 216568 h 890337"/>
                <a:gd name="connsiteX10" fmla="*/ 481263 w 1853035"/>
                <a:gd name="connsiteY10" fmla="*/ 481263 h 890337"/>
                <a:gd name="connsiteX11" fmla="*/ 553453 w 1853035"/>
                <a:gd name="connsiteY11" fmla="*/ 529390 h 890337"/>
                <a:gd name="connsiteX12" fmla="*/ 649706 w 1853035"/>
                <a:gd name="connsiteY12" fmla="*/ 601579 h 890337"/>
                <a:gd name="connsiteX13" fmla="*/ 745958 w 1853035"/>
                <a:gd name="connsiteY13" fmla="*/ 409074 h 890337"/>
                <a:gd name="connsiteX14" fmla="*/ 914400 w 1853035"/>
                <a:gd name="connsiteY14" fmla="*/ 288758 h 890337"/>
                <a:gd name="connsiteX15" fmla="*/ 1034716 w 1853035"/>
                <a:gd name="connsiteY15" fmla="*/ 264695 h 890337"/>
                <a:gd name="connsiteX16" fmla="*/ 1058779 w 1853035"/>
                <a:gd name="connsiteY16" fmla="*/ 168442 h 890337"/>
                <a:gd name="connsiteX17" fmla="*/ 1082842 w 1853035"/>
                <a:gd name="connsiteY17" fmla="*/ 264695 h 890337"/>
                <a:gd name="connsiteX18" fmla="*/ 1106906 w 1853035"/>
                <a:gd name="connsiteY18" fmla="*/ 336884 h 890337"/>
                <a:gd name="connsiteX19" fmla="*/ 1130969 w 1853035"/>
                <a:gd name="connsiteY19" fmla="*/ 240632 h 890337"/>
                <a:gd name="connsiteX20" fmla="*/ 1203158 w 1853035"/>
                <a:gd name="connsiteY20" fmla="*/ 409074 h 890337"/>
                <a:gd name="connsiteX21" fmla="*/ 1251284 w 1853035"/>
                <a:gd name="connsiteY21" fmla="*/ 481263 h 890337"/>
                <a:gd name="connsiteX22" fmla="*/ 1323474 w 1853035"/>
                <a:gd name="connsiteY22" fmla="*/ 433137 h 890337"/>
                <a:gd name="connsiteX23" fmla="*/ 1347537 w 1853035"/>
                <a:gd name="connsiteY23" fmla="*/ 360947 h 890337"/>
                <a:gd name="connsiteX24" fmla="*/ 1395663 w 1853035"/>
                <a:gd name="connsiteY24" fmla="*/ 0 h 890337"/>
                <a:gd name="connsiteX25" fmla="*/ 1491916 w 1853035"/>
                <a:gd name="connsiteY25" fmla="*/ 649705 h 890337"/>
                <a:gd name="connsiteX26" fmla="*/ 1564106 w 1853035"/>
                <a:gd name="connsiteY26" fmla="*/ 818147 h 890337"/>
                <a:gd name="connsiteX27" fmla="*/ 1588169 w 1853035"/>
                <a:gd name="connsiteY27" fmla="*/ 697832 h 890337"/>
                <a:gd name="connsiteX28" fmla="*/ 1612232 w 1853035"/>
                <a:gd name="connsiteY28" fmla="*/ 625642 h 890337"/>
                <a:gd name="connsiteX29" fmla="*/ 1660358 w 1853035"/>
                <a:gd name="connsiteY29" fmla="*/ 385011 h 890337"/>
                <a:gd name="connsiteX30" fmla="*/ 1708484 w 1853035"/>
                <a:gd name="connsiteY30" fmla="*/ 625642 h 890337"/>
                <a:gd name="connsiteX31" fmla="*/ 1804737 w 1853035"/>
                <a:gd name="connsiteY31" fmla="*/ 818147 h 890337"/>
                <a:gd name="connsiteX32" fmla="*/ 1852863 w 1853035"/>
                <a:gd name="connsiteY32" fmla="*/ 890337 h 8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53035" h="890337">
                  <a:moveTo>
                    <a:pt x="0" y="336884"/>
                  </a:moveTo>
                  <a:cubicBezTo>
                    <a:pt x="8021" y="296779"/>
                    <a:pt x="7952" y="254161"/>
                    <a:pt x="24063" y="216568"/>
                  </a:cubicBezTo>
                  <a:cubicBezTo>
                    <a:pt x="33000" y="195715"/>
                    <a:pt x="56148" y="152400"/>
                    <a:pt x="72190" y="168442"/>
                  </a:cubicBezTo>
                  <a:cubicBezTo>
                    <a:pt x="108061" y="204313"/>
                    <a:pt x="120316" y="312821"/>
                    <a:pt x="120316" y="312821"/>
                  </a:cubicBezTo>
                  <a:cubicBezTo>
                    <a:pt x="136358" y="288758"/>
                    <a:pt x="156696" y="267060"/>
                    <a:pt x="168442" y="240632"/>
                  </a:cubicBezTo>
                  <a:cubicBezTo>
                    <a:pt x="189045" y="194275"/>
                    <a:pt x="216569" y="96253"/>
                    <a:pt x="216569" y="96253"/>
                  </a:cubicBezTo>
                  <a:cubicBezTo>
                    <a:pt x="221576" y="176363"/>
                    <a:pt x="153320" y="448127"/>
                    <a:pt x="288758" y="529390"/>
                  </a:cubicBezTo>
                  <a:cubicBezTo>
                    <a:pt x="310508" y="542440"/>
                    <a:pt x="336885" y="545432"/>
                    <a:pt x="360948" y="553453"/>
                  </a:cubicBezTo>
                  <a:cubicBezTo>
                    <a:pt x="376990" y="489284"/>
                    <a:pt x="388158" y="423696"/>
                    <a:pt x="409074" y="360947"/>
                  </a:cubicBezTo>
                  <a:lnTo>
                    <a:pt x="457200" y="216568"/>
                  </a:lnTo>
                  <a:cubicBezTo>
                    <a:pt x="465221" y="304800"/>
                    <a:pt x="455208" y="396585"/>
                    <a:pt x="481263" y="481263"/>
                  </a:cubicBezTo>
                  <a:cubicBezTo>
                    <a:pt x="489768" y="508905"/>
                    <a:pt x="529919" y="512580"/>
                    <a:pt x="553453" y="529390"/>
                  </a:cubicBezTo>
                  <a:cubicBezTo>
                    <a:pt x="586088" y="552701"/>
                    <a:pt x="617622" y="577516"/>
                    <a:pt x="649706" y="601579"/>
                  </a:cubicBezTo>
                  <a:cubicBezTo>
                    <a:pt x="807499" y="548981"/>
                    <a:pt x="647207" y="626326"/>
                    <a:pt x="745958" y="409074"/>
                  </a:cubicBezTo>
                  <a:cubicBezTo>
                    <a:pt x="781067" y="331834"/>
                    <a:pt x="843372" y="306515"/>
                    <a:pt x="914400" y="288758"/>
                  </a:cubicBezTo>
                  <a:cubicBezTo>
                    <a:pt x="954078" y="278838"/>
                    <a:pt x="994611" y="272716"/>
                    <a:pt x="1034716" y="264695"/>
                  </a:cubicBezTo>
                  <a:cubicBezTo>
                    <a:pt x="1042737" y="232611"/>
                    <a:pt x="1025707" y="168442"/>
                    <a:pt x="1058779" y="168442"/>
                  </a:cubicBezTo>
                  <a:cubicBezTo>
                    <a:pt x="1091851" y="168442"/>
                    <a:pt x="1073756" y="232896"/>
                    <a:pt x="1082842" y="264695"/>
                  </a:cubicBezTo>
                  <a:cubicBezTo>
                    <a:pt x="1089810" y="289084"/>
                    <a:pt x="1098885" y="312821"/>
                    <a:pt x="1106906" y="336884"/>
                  </a:cubicBezTo>
                  <a:cubicBezTo>
                    <a:pt x="1114927" y="304800"/>
                    <a:pt x="1104512" y="220789"/>
                    <a:pt x="1130969" y="240632"/>
                  </a:cubicBezTo>
                  <a:cubicBezTo>
                    <a:pt x="1179838" y="277284"/>
                    <a:pt x="1175839" y="354437"/>
                    <a:pt x="1203158" y="409074"/>
                  </a:cubicBezTo>
                  <a:cubicBezTo>
                    <a:pt x="1216091" y="434941"/>
                    <a:pt x="1235242" y="457200"/>
                    <a:pt x="1251284" y="481263"/>
                  </a:cubicBezTo>
                  <a:cubicBezTo>
                    <a:pt x="1275347" y="465221"/>
                    <a:pt x="1305408" y="455720"/>
                    <a:pt x="1323474" y="433137"/>
                  </a:cubicBezTo>
                  <a:cubicBezTo>
                    <a:pt x="1339319" y="413330"/>
                    <a:pt x="1343950" y="386057"/>
                    <a:pt x="1347537" y="360947"/>
                  </a:cubicBezTo>
                  <a:cubicBezTo>
                    <a:pt x="1410670" y="-80989"/>
                    <a:pt x="1336646" y="236071"/>
                    <a:pt x="1395663" y="0"/>
                  </a:cubicBezTo>
                  <a:cubicBezTo>
                    <a:pt x="1476913" y="893737"/>
                    <a:pt x="1370862" y="286541"/>
                    <a:pt x="1491916" y="649705"/>
                  </a:cubicBezTo>
                  <a:cubicBezTo>
                    <a:pt x="1543711" y="805091"/>
                    <a:pt x="1479516" y="691265"/>
                    <a:pt x="1564106" y="818147"/>
                  </a:cubicBezTo>
                  <a:cubicBezTo>
                    <a:pt x="1572127" y="778042"/>
                    <a:pt x="1578250" y="737510"/>
                    <a:pt x="1588169" y="697832"/>
                  </a:cubicBezTo>
                  <a:cubicBezTo>
                    <a:pt x="1594321" y="673224"/>
                    <a:pt x="1607258" y="650514"/>
                    <a:pt x="1612232" y="625642"/>
                  </a:cubicBezTo>
                  <a:cubicBezTo>
                    <a:pt x="1667532" y="349142"/>
                    <a:pt x="1605994" y="548102"/>
                    <a:pt x="1660358" y="385011"/>
                  </a:cubicBezTo>
                  <a:cubicBezTo>
                    <a:pt x="1666321" y="420791"/>
                    <a:pt x="1688541" y="577780"/>
                    <a:pt x="1708484" y="625642"/>
                  </a:cubicBezTo>
                  <a:cubicBezTo>
                    <a:pt x="1736077" y="691866"/>
                    <a:pt x="1754008" y="767417"/>
                    <a:pt x="1804737" y="818147"/>
                  </a:cubicBezTo>
                  <a:cubicBezTo>
                    <a:pt x="1858535" y="871946"/>
                    <a:pt x="1852863" y="843587"/>
                    <a:pt x="1852863" y="890337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17" name="Freeform 9216"/>
            <p:cNvSpPr/>
            <p:nvPr/>
          </p:nvSpPr>
          <p:spPr>
            <a:xfrm>
              <a:off x="6136105" y="2478505"/>
              <a:ext cx="1877224" cy="914400"/>
            </a:xfrm>
            <a:custGeom>
              <a:avLst/>
              <a:gdLst>
                <a:gd name="connsiteX0" fmla="*/ 0 w 1877224"/>
                <a:gd name="connsiteY0" fmla="*/ 673769 h 914400"/>
                <a:gd name="connsiteX1" fmla="*/ 48127 w 1877224"/>
                <a:gd name="connsiteY1" fmla="*/ 360948 h 914400"/>
                <a:gd name="connsiteX2" fmla="*/ 96253 w 1877224"/>
                <a:gd name="connsiteY2" fmla="*/ 288758 h 914400"/>
                <a:gd name="connsiteX3" fmla="*/ 120316 w 1877224"/>
                <a:gd name="connsiteY3" fmla="*/ 409074 h 914400"/>
                <a:gd name="connsiteX4" fmla="*/ 96253 w 1877224"/>
                <a:gd name="connsiteY4" fmla="*/ 553453 h 914400"/>
                <a:gd name="connsiteX5" fmla="*/ 312821 w 1877224"/>
                <a:gd name="connsiteY5" fmla="*/ 721895 h 914400"/>
                <a:gd name="connsiteX6" fmla="*/ 409074 w 1877224"/>
                <a:gd name="connsiteY6" fmla="*/ 673769 h 914400"/>
                <a:gd name="connsiteX7" fmla="*/ 481263 w 1877224"/>
                <a:gd name="connsiteY7" fmla="*/ 745958 h 914400"/>
                <a:gd name="connsiteX8" fmla="*/ 505327 w 1877224"/>
                <a:gd name="connsiteY8" fmla="*/ 673769 h 914400"/>
                <a:gd name="connsiteX9" fmla="*/ 553453 w 1877224"/>
                <a:gd name="connsiteY9" fmla="*/ 505327 h 914400"/>
                <a:gd name="connsiteX10" fmla="*/ 601579 w 1877224"/>
                <a:gd name="connsiteY10" fmla="*/ 457200 h 914400"/>
                <a:gd name="connsiteX11" fmla="*/ 625642 w 1877224"/>
                <a:gd name="connsiteY11" fmla="*/ 577516 h 914400"/>
                <a:gd name="connsiteX12" fmla="*/ 697832 w 1877224"/>
                <a:gd name="connsiteY12" fmla="*/ 505327 h 914400"/>
                <a:gd name="connsiteX13" fmla="*/ 721895 w 1877224"/>
                <a:gd name="connsiteY13" fmla="*/ 721895 h 914400"/>
                <a:gd name="connsiteX14" fmla="*/ 794084 w 1877224"/>
                <a:gd name="connsiteY14" fmla="*/ 866274 h 914400"/>
                <a:gd name="connsiteX15" fmla="*/ 842211 w 1877224"/>
                <a:gd name="connsiteY15" fmla="*/ 914400 h 914400"/>
                <a:gd name="connsiteX16" fmla="*/ 890337 w 1877224"/>
                <a:gd name="connsiteY16" fmla="*/ 721895 h 914400"/>
                <a:gd name="connsiteX17" fmla="*/ 986590 w 1877224"/>
                <a:gd name="connsiteY17" fmla="*/ 842211 h 914400"/>
                <a:gd name="connsiteX18" fmla="*/ 1034716 w 1877224"/>
                <a:gd name="connsiteY18" fmla="*/ 914400 h 914400"/>
                <a:gd name="connsiteX19" fmla="*/ 1082842 w 1877224"/>
                <a:gd name="connsiteY19" fmla="*/ 842211 h 914400"/>
                <a:gd name="connsiteX20" fmla="*/ 1106906 w 1877224"/>
                <a:gd name="connsiteY20" fmla="*/ 721895 h 914400"/>
                <a:gd name="connsiteX21" fmla="*/ 1130969 w 1877224"/>
                <a:gd name="connsiteY21" fmla="*/ 625642 h 914400"/>
                <a:gd name="connsiteX22" fmla="*/ 1251284 w 1877224"/>
                <a:gd name="connsiteY22" fmla="*/ 697832 h 914400"/>
                <a:gd name="connsiteX23" fmla="*/ 1299411 w 1877224"/>
                <a:gd name="connsiteY23" fmla="*/ 649706 h 914400"/>
                <a:gd name="connsiteX24" fmla="*/ 1371600 w 1877224"/>
                <a:gd name="connsiteY24" fmla="*/ 697832 h 914400"/>
                <a:gd name="connsiteX25" fmla="*/ 1467853 w 1877224"/>
                <a:gd name="connsiteY25" fmla="*/ 577516 h 914400"/>
                <a:gd name="connsiteX26" fmla="*/ 1491916 w 1877224"/>
                <a:gd name="connsiteY26" fmla="*/ 409074 h 914400"/>
                <a:gd name="connsiteX27" fmla="*/ 1540042 w 1877224"/>
                <a:gd name="connsiteY27" fmla="*/ 168442 h 914400"/>
                <a:gd name="connsiteX28" fmla="*/ 1684421 w 1877224"/>
                <a:gd name="connsiteY28" fmla="*/ 288758 h 914400"/>
                <a:gd name="connsiteX29" fmla="*/ 1756611 w 1877224"/>
                <a:gd name="connsiteY29" fmla="*/ 312821 h 914400"/>
                <a:gd name="connsiteX30" fmla="*/ 1852863 w 1877224"/>
                <a:gd name="connsiteY30" fmla="*/ 0 h 914400"/>
                <a:gd name="connsiteX31" fmla="*/ 1876927 w 1877224"/>
                <a:gd name="connsiteY31" fmla="*/ 96253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77224" h="914400">
                  <a:moveTo>
                    <a:pt x="0" y="673769"/>
                  </a:moveTo>
                  <a:cubicBezTo>
                    <a:pt x="6903" y="604742"/>
                    <a:pt x="4764" y="447672"/>
                    <a:pt x="48127" y="360948"/>
                  </a:cubicBezTo>
                  <a:cubicBezTo>
                    <a:pt x="61061" y="335081"/>
                    <a:pt x="80211" y="312821"/>
                    <a:pt x="96253" y="288758"/>
                  </a:cubicBezTo>
                  <a:cubicBezTo>
                    <a:pt x="104274" y="328863"/>
                    <a:pt x="120316" y="368174"/>
                    <a:pt x="120316" y="409074"/>
                  </a:cubicBezTo>
                  <a:cubicBezTo>
                    <a:pt x="120316" y="457864"/>
                    <a:pt x="70682" y="511900"/>
                    <a:pt x="96253" y="553453"/>
                  </a:cubicBezTo>
                  <a:cubicBezTo>
                    <a:pt x="144184" y="631341"/>
                    <a:pt x="240632" y="665748"/>
                    <a:pt x="312821" y="721895"/>
                  </a:cubicBezTo>
                  <a:cubicBezTo>
                    <a:pt x="344905" y="705853"/>
                    <a:pt x="373563" y="668696"/>
                    <a:pt x="409074" y="673769"/>
                  </a:cubicBezTo>
                  <a:cubicBezTo>
                    <a:pt x="442762" y="678582"/>
                    <a:pt x="447233" y="745958"/>
                    <a:pt x="481263" y="745958"/>
                  </a:cubicBezTo>
                  <a:cubicBezTo>
                    <a:pt x="506628" y="745958"/>
                    <a:pt x="498359" y="698158"/>
                    <a:pt x="505327" y="673769"/>
                  </a:cubicBezTo>
                  <a:cubicBezTo>
                    <a:pt x="511048" y="653745"/>
                    <a:pt x="537717" y="531553"/>
                    <a:pt x="553453" y="505327"/>
                  </a:cubicBezTo>
                  <a:cubicBezTo>
                    <a:pt x="565125" y="485873"/>
                    <a:pt x="585537" y="473242"/>
                    <a:pt x="601579" y="457200"/>
                  </a:cubicBezTo>
                  <a:cubicBezTo>
                    <a:pt x="609600" y="497305"/>
                    <a:pt x="589060" y="559225"/>
                    <a:pt x="625642" y="577516"/>
                  </a:cubicBezTo>
                  <a:cubicBezTo>
                    <a:pt x="656080" y="592735"/>
                    <a:pt x="678955" y="477012"/>
                    <a:pt x="697832" y="505327"/>
                  </a:cubicBezTo>
                  <a:cubicBezTo>
                    <a:pt x="738122" y="565762"/>
                    <a:pt x="709954" y="650250"/>
                    <a:pt x="721895" y="721895"/>
                  </a:cubicBezTo>
                  <a:cubicBezTo>
                    <a:pt x="731258" y="778076"/>
                    <a:pt x="759076" y="822514"/>
                    <a:pt x="794084" y="866274"/>
                  </a:cubicBezTo>
                  <a:cubicBezTo>
                    <a:pt x="808257" y="883990"/>
                    <a:pt x="826169" y="898358"/>
                    <a:pt x="842211" y="914400"/>
                  </a:cubicBezTo>
                  <a:cubicBezTo>
                    <a:pt x="858253" y="850232"/>
                    <a:pt x="853647" y="666861"/>
                    <a:pt x="890337" y="721895"/>
                  </a:cubicBezTo>
                  <a:cubicBezTo>
                    <a:pt x="1038462" y="944083"/>
                    <a:pt x="849438" y="670772"/>
                    <a:pt x="986590" y="842211"/>
                  </a:cubicBezTo>
                  <a:cubicBezTo>
                    <a:pt x="1004656" y="864794"/>
                    <a:pt x="1018674" y="890337"/>
                    <a:pt x="1034716" y="914400"/>
                  </a:cubicBezTo>
                  <a:cubicBezTo>
                    <a:pt x="1050758" y="890337"/>
                    <a:pt x="1072687" y="869290"/>
                    <a:pt x="1082842" y="842211"/>
                  </a:cubicBezTo>
                  <a:cubicBezTo>
                    <a:pt x="1097203" y="803916"/>
                    <a:pt x="1098034" y="761821"/>
                    <a:pt x="1106906" y="721895"/>
                  </a:cubicBezTo>
                  <a:cubicBezTo>
                    <a:pt x="1114080" y="689611"/>
                    <a:pt x="1122948" y="657726"/>
                    <a:pt x="1130969" y="625642"/>
                  </a:cubicBezTo>
                  <a:cubicBezTo>
                    <a:pt x="1159778" y="654452"/>
                    <a:pt x="1199221" y="708244"/>
                    <a:pt x="1251284" y="697832"/>
                  </a:cubicBezTo>
                  <a:cubicBezTo>
                    <a:pt x="1273530" y="693383"/>
                    <a:pt x="1283369" y="665748"/>
                    <a:pt x="1299411" y="649706"/>
                  </a:cubicBezTo>
                  <a:cubicBezTo>
                    <a:pt x="1323474" y="665748"/>
                    <a:pt x="1342680" y="697832"/>
                    <a:pt x="1371600" y="697832"/>
                  </a:cubicBezTo>
                  <a:cubicBezTo>
                    <a:pt x="1394461" y="697832"/>
                    <a:pt x="1465420" y="581166"/>
                    <a:pt x="1467853" y="577516"/>
                  </a:cubicBezTo>
                  <a:cubicBezTo>
                    <a:pt x="1475874" y="521369"/>
                    <a:pt x="1482059" y="464928"/>
                    <a:pt x="1491916" y="409074"/>
                  </a:cubicBezTo>
                  <a:cubicBezTo>
                    <a:pt x="1506131" y="328520"/>
                    <a:pt x="1540042" y="168442"/>
                    <a:pt x="1540042" y="168442"/>
                  </a:cubicBezTo>
                  <a:cubicBezTo>
                    <a:pt x="1705564" y="223617"/>
                    <a:pt x="1509601" y="143076"/>
                    <a:pt x="1684421" y="288758"/>
                  </a:cubicBezTo>
                  <a:cubicBezTo>
                    <a:pt x="1703907" y="304996"/>
                    <a:pt x="1732548" y="304800"/>
                    <a:pt x="1756611" y="312821"/>
                  </a:cubicBezTo>
                  <a:cubicBezTo>
                    <a:pt x="1839258" y="64878"/>
                    <a:pt x="1810345" y="170075"/>
                    <a:pt x="1852863" y="0"/>
                  </a:cubicBezTo>
                  <a:cubicBezTo>
                    <a:pt x="1881716" y="288519"/>
                    <a:pt x="1876927" y="321243"/>
                    <a:pt x="1876927" y="96253"/>
                  </a:cubicBezTo>
                </a:path>
              </a:pathLst>
            </a:cu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18" name="Freeform 9217"/>
            <p:cNvSpPr/>
            <p:nvPr/>
          </p:nvSpPr>
          <p:spPr>
            <a:xfrm>
              <a:off x="8061158" y="2256408"/>
              <a:ext cx="1395663" cy="1407580"/>
            </a:xfrm>
            <a:custGeom>
              <a:avLst/>
              <a:gdLst>
                <a:gd name="connsiteX0" fmla="*/ 0 w 1395663"/>
                <a:gd name="connsiteY0" fmla="*/ 342413 h 1407580"/>
                <a:gd name="connsiteX1" fmla="*/ 192505 w 1395663"/>
                <a:gd name="connsiteY1" fmla="*/ 270224 h 1407580"/>
                <a:gd name="connsiteX2" fmla="*/ 312821 w 1395663"/>
                <a:gd name="connsiteY2" fmla="*/ 198034 h 1407580"/>
                <a:gd name="connsiteX3" fmla="*/ 433137 w 1395663"/>
                <a:gd name="connsiteY3" fmla="*/ 5529 h 1407580"/>
                <a:gd name="connsiteX4" fmla="*/ 577516 w 1395663"/>
                <a:gd name="connsiteY4" fmla="*/ 246160 h 1407580"/>
                <a:gd name="connsiteX5" fmla="*/ 770021 w 1395663"/>
                <a:gd name="connsiteY5" fmla="*/ 510855 h 1407580"/>
                <a:gd name="connsiteX6" fmla="*/ 866274 w 1395663"/>
                <a:gd name="connsiteY6" fmla="*/ 703360 h 1407580"/>
                <a:gd name="connsiteX7" fmla="*/ 914400 w 1395663"/>
                <a:gd name="connsiteY7" fmla="*/ 510855 h 1407580"/>
                <a:gd name="connsiteX8" fmla="*/ 962526 w 1395663"/>
                <a:gd name="connsiteY8" fmla="*/ 318350 h 1407580"/>
                <a:gd name="connsiteX9" fmla="*/ 1034716 w 1395663"/>
                <a:gd name="connsiteY9" fmla="*/ 246160 h 1407580"/>
                <a:gd name="connsiteX10" fmla="*/ 1058779 w 1395663"/>
                <a:gd name="connsiteY10" fmla="*/ 318350 h 1407580"/>
                <a:gd name="connsiteX11" fmla="*/ 1082842 w 1395663"/>
                <a:gd name="connsiteY11" fmla="*/ 414603 h 1407580"/>
                <a:gd name="connsiteX12" fmla="*/ 1106905 w 1395663"/>
                <a:gd name="connsiteY12" fmla="*/ 751487 h 1407580"/>
                <a:gd name="connsiteX13" fmla="*/ 1130968 w 1395663"/>
                <a:gd name="connsiteY13" fmla="*/ 679297 h 1407580"/>
                <a:gd name="connsiteX14" fmla="*/ 1155031 w 1395663"/>
                <a:gd name="connsiteY14" fmla="*/ 462729 h 1407580"/>
                <a:gd name="connsiteX15" fmla="*/ 1179095 w 1395663"/>
                <a:gd name="connsiteY15" fmla="*/ 607108 h 1407580"/>
                <a:gd name="connsiteX16" fmla="*/ 1251284 w 1395663"/>
                <a:gd name="connsiteY16" fmla="*/ 823676 h 1407580"/>
                <a:gd name="connsiteX17" fmla="*/ 1275347 w 1395663"/>
                <a:gd name="connsiteY17" fmla="*/ 919929 h 1407580"/>
                <a:gd name="connsiteX18" fmla="*/ 1323474 w 1395663"/>
                <a:gd name="connsiteY18" fmla="*/ 1064308 h 1407580"/>
                <a:gd name="connsiteX19" fmla="*/ 1347537 w 1395663"/>
                <a:gd name="connsiteY19" fmla="*/ 1184624 h 1407580"/>
                <a:gd name="connsiteX20" fmla="*/ 1371600 w 1395663"/>
                <a:gd name="connsiteY20" fmla="*/ 1280876 h 1407580"/>
                <a:gd name="connsiteX21" fmla="*/ 1347537 w 1395663"/>
                <a:gd name="connsiteY21" fmla="*/ 1112434 h 1407580"/>
                <a:gd name="connsiteX22" fmla="*/ 1323474 w 1395663"/>
                <a:gd name="connsiteY22" fmla="*/ 1401192 h 1407580"/>
                <a:gd name="connsiteX23" fmla="*/ 1299410 w 1395663"/>
                <a:gd name="connsiteY23" fmla="*/ 1304939 h 1407580"/>
                <a:gd name="connsiteX24" fmla="*/ 1395663 w 1395663"/>
                <a:gd name="connsiteY24" fmla="*/ 1280876 h 140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95663" h="1407580">
                  <a:moveTo>
                    <a:pt x="0" y="342413"/>
                  </a:moveTo>
                  <a:cubicBezTo>
                    <a:pt x="84647" y="321251"/>
                    <a:pt x="117007" y="320557"/>
                    <a:pt x="192505" y="270224"/>
                  </a:cubicBezTo>
                  <a:cubicBezTo>
                    <a:pt x="324629" y="182141"/>
                    <a:pt x="145248" y="253891"/>
                    <a:pt x="312821" y="198034"/>
                  </a:cubicBezTo>
                  <a:cubicBezTo>
                    <a:pt x="504477" y="581349"/>
                    <a:pt x="232489" y="105853"/>
                    <a:pt x="433137" y="5529"/>
                  </a:cubicBezTo>
                  <a:cubicBezTo>
                    <a:pt x="516802" y="-36304"/>
                    <a:pt x="522498" y="170510"/>
                    <a:pt x="577516" y="246160"/>
                  </a:cubicBezTo>
                  <a:cubicBezTo>
                    <a:pt x="641684" y="334392"/>
                    <a:pt x="721231" y="413275"/>
                    <a:pt x="770021" y="510855"/>
                  </a:cubicBezTo>
                  <a:lnTo>
                    <a:pt x="866274" y="703360"/>
                  </a:lnTo>
                  <a:cubicBezTo>
                    <a:pt x="882316" y="639192"/>
                    <a:pt x="901428" y="575714"/>
                    <a:pt x="914400" y="510855"/>
                  </a:cubicBezTo>
                  <a:cubicBezTo>
                    <a:pt x="943437" y="365667"/>
                    <a:pt x="925529" y="429340"/>
                    <a:pt x="962526" y="318350"/>
                  </a:cubicBezTo>
                  <a:lnTo>
                    <a:pt x="1034716" y="246160"/>
                  </a:lnTo>
                  <a:cubicBezTo>
                    <a:pt x="1052652" y="228224"/>
                    <a:pt x="1051811" y="293961"/>
                    <a:pt x="1058779" y="318350"/>
                  </a:cubicBezTo>
                  <a:cubicBezTo>
                    <a:pt x="1067864" y="350149"/>
                    <a:pt x="1074821" y="382519"/>
                    <a:pt x="1082842" y="414603"/>
                  </a:cubicBezTo>
                  <a:cubicBezTo>
                    <a:pt x="1090863" y="526898"/>
                    <a:pt x="1086766" y="640722"/>
                    <a:pt x="1106905" y="751487"/>
                  </a:cubicBezTo>
                  <a:cubicBezTo>
                    <a:pt x="1111442" y="776443"/>
                    <a:pt x="1126798" y="704317"/>
                    <a:pt x="1130968" y="679297"/>
                  </a:cubicBezTo>
                  <a:cubicBezTo>
                    <a:pt x="1142909" y="607652"/>
                    <a:pt x="1147010" y="534918"/>
                    <a:pt x="1155031" y="462729"/>
                  </a:cubicBezTo>
                  <a:cubicBezTo>
                    <a:pt x="1163052" y="510855"/>
                    <a:pt x="1166524" y="559965"/>
                    <a:pt x="1179095" y="607108"/>
                  </a:cubicBezTo>
                  <a:cubicBezTo>
                    <a:pt x="1198702" y="680633"/>
                    <a:pt x="1228906" y="750947"/>
                    <a:pt x="1251284" y="823676"/>
                  </a:cubicBezTo>
                  <a:cubicBezTo>
                    <a:pt x="1261010" y="855285"/>
                    <a:pt x="1265844" y="888252"/>
                    <a:pt x="1275347" y="919929"/>
                  </a:cubicBezTo>
                  <a:cubicBezTo>
                    <a:pt x="1289924" y="968519"/>
                    <a:pt x="1310126" y="1015366"/>
                    <a:pt x="1323474" y="1064308"/>
                  </a:cubicBezTo>
                  <a:cubicBezTo>
                    <a:pt x="1334235" y="1103766"/>
                    <a:pt x="1338665" y="1144698"/>
                    <a:pt x="1347537" y="1184624"/>
                  </a:cubicBezTo>
                  <a:cubicBezTo>
                    <a:pt x="1354711" y="1216908"/>
                    <a:pt x="1371600" y="1313947"/>
                    <a:pt x="1371600" y="1280876"/>
                  </a:cubicBezTo>
                  <a:cubicBezTo>
                    <a:pt x="1371600" y="1224159"/>
                    <a:pt x="1355558" y="1168581"/>
                    <a:pt x="1347537" y="1112434"/>
                  </a:cubicBezTo>
                  <a:cubicBezTo>
                    <a:pt x="1339516" y="1208687"/>
                    <a:pt x="1346900" y="1307490"/>
                    <a:pt x="1323474" y="1401192"/>
                  </a:cubicBezTo>
                  <a:cubicBezTo>
                    <a:pt x="1315453" y="1433276"/>
                    <a:pt x="1287128" y="1335645"/>
                    <a:pt x="1299410" y="1304939"/>
                  </a:cubicBezTo>
                  <a:cubicBezTo>
                    <a:pt x="1310050" y="1278340"/>
                    <a:pt x="1368105" y="1280876"/>
                    <a:pt x="1395663" y="1280876"/>
                  </a:cubicBezTo>
                </a:path>
              </a:pathLst>
            </a:cu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19" name="Freeform 9218"/>
            <p:cNvSpPr/>
            <p:nvPr/>
          </p:nvSpPr>
          <p:spPr>
            <a:xfrm>
              <a:off x="6136105" y="3633537"/>
              <a:ext cx="3274567" cy="1251284"/>
            </a:xfrm>
            <a:custGeom>
              <a:avLst/>
              <a:gdLst>
                <a:gd name="connsiteX0" fmla="*/ 0 w 3274567"/>
                <a:gd name="connsiteY0" fmla="*/ 818147 h 1251284"/>
                <a:gd name="connsiteX1" fmla="*/ 24063 w 3274567"/>
                <a:gd name="connsiteY1" fmla="*/ 601579 h 1251284"/>
                <a:gd name="connsiteX2" fmla="*/ 48127 w 3274567"/>
                <a:gd name="connsiteY2" fmla="*/ 529389 h 1251284"/>
                <a:gd name="connsiteX3" fmla="*/ 24063 w 3274567"/>
                <a:gd name="connsiteY3" fmla="*/ 697831 h 1251284"/>
                <a:gd name="connsiteX4" fmla="*/ 72190 w 3274567"/>
                <a:gd name="connsiteY4" fmla="*/ 649705 h 1251284"/>
                <a:gd name="connsiteX5" fmla="*/ 144379 w 3274567"/>
                <a:gd name="connsiteY5" fmla="*/ 553452 h 1251284"/>
                <a:gd name="connsiteX6" fmla="*/ 577516 w 3274567"/>
                <a:gd name="connsiteY6" fmla="*/ 505326 h 1251284"/>
                <a:gd name="connsiteX7" fmla="*/ 625642 w 3274567"/>
                <a:gd name="connsiteY7" fmla="*/ 914400 h 1251284"/>
                <a:gd name="connsiteX8" fmla="*/ 673769 w 3274567"/>
                <a:gd name="connsiteY8" fmla="*/ 962526 h 1251284"/>
                <a:gd name="connsiteX9" fmla="*/ 697832 w 3274567"/>
                <a:gd name="connsiteY9" fmla="*/ 1082842 h 1251284"/>
                <a:gd name="connsiteX10" fmla="*/ 818148 w 3274567"/>
                <a:gd name="connsiteY10" fmla="*/ 1251284 h 1251284"/>
                <a:gd name="connsiteX11" fmla="*/ 890337 w 3274567"/>
                <a:gd name="connsiteY11" fmla="*/ 1034716 h 1251284"/>
                <a:gd name="connsiteX12" fmla="*/ 914400 w 3274567"/>
                <a:gd name="connsiteY12" fmla="*/ 890337 h 1251284"/>
                <a:gd name="connsiteX13" fmla="*/ 962527 w 3274567"/>
                <a:gd name="connsiteY13" fmla="*/ 745958 h 1251284"/>
                <a:gd name="connsiteX14" fmla="*/ 1034716 w 3274567"/>
                <a:gd name="connsiteY14" fmla="*/ 866274 h 1251284"/>
                <a:gd name="connsiteX15" fmla="*/ 1130969 w 3274567"/>
                <a:gd name="connsiteY15" fmla="*/ 1010652 h 1251284"/>
                <a:gd name="connsiteX16" fmla="*/ 1155032 w 3274567"/>
                <a:gd name="connsiteY16" fmla="*/ 914400 h 1251284"/>
                <a:gd name="connsiteX17" fmla="*/ 1179095 w 3274567"/>
                <a:gd name="connsiteY17" fmla="*/ 794084 h 1251284"/>
                <a:gd name="connsiteX18" fmla="*/ 1203158 w 3274567"/>
                <a:gd name="connsiteY18" fmla="*/ 914400 h 1251284"/>
                <a:gd name="connsiteX19" fmla="*/ 1275348 w 3274567"/>
                <a:gd name="connsiteY19" fmla="*/ 842210 h 1251284"/>
                <a:gd name="connsiteX20" fmla="*/ 1347537 w 3274567"/>
                <a:gd name="connsiteY20" fmla="*/ 818147 h 1251284"/>
                <a:gd name="connsiteX21" fmla="*/ 1443790 w 3274567"/>
                <a:gd name="connsiteY21" fmla="*/ 770021 h 1251284"/>
                <a:gd name="connsiteX22" fmla="*/ 1540042 w 3274567"/>
                <a:gd name="connsiteY22" fmla="*/ 866274 h 1251284"/>
                <a:gd name="connsiteX23" fmla="*/ 1564106 w 3274567"/>
                <a:gd name="connsiteY23" fmla="*/ 794084 h 1251284"/>
                <a:gd name="connsiteX24" fmla="*/ 1612232 w 3274567"/>
                <a:gd name="connsiteY24" fmla="*/ 673768 h 1251284"/>
                <a:gd name="connsiteX25" fmla="*/ 1636295 w 3274567"/>
                <a:gd name="connsiteY25" fmla="*/ 770021 h 1251284"/>
                <a:gd name="connsiteX26" fmla="*/ 1660358 w 3274567"/>
                <a:gd name="connsiteY26" fmla="*/ 697831 h 1251284"/>
                <a:gd name="connsiteX27" fmla="*/ 1684421 w 3274567"/>
                <a:gd name="connsiteY27" fmla="*/ 601579 h 1251284"/>
                <a:gd name="connsiteX28" fmla="*/ 1756611 w 3274567"/>
                <a:gd name="connsiteY28" fmla="*/ 794084 h 1251284"/>
                <a:gd name="connsiteX29" fmla="*/ 1852863 w 3274567"/>
                <a:gd name="connsiteY29" fmla="*/ 1082842 h 1251284"/>
                <a:gd name="connsiteX30" fmla="*/ 1876927 w 3274567"/>
                <a:gd name="connsiteY30" fmla="*/ 1155031 h 1251284"/>
                <a:gd name="connsiteX31" fmla="*/ 1925053 w 3274567"/>
                <a:gd name="connsiteY31" fmla="*/ 721895 h 1251284"/>
                <a:gd name="connsiteX32" fmla="*/ 1949116 w 3274567"/>
                <a:gd name="connsiteY32" fmla="*/ 577516 h 1251284"/>
                <a:gd name="connsiteX33" fmla="*/ 1973179 w 3274567"/>
                <a:gd name="connsiteY33" fmla="*/ 818147 h 1251284"/>
                <a:gd name="connsiteX34" fmla="*/ 1997242 w 3274567"/>
                <a:gd name="connsiteY34" fmla="*/ 890337 h 1251284"/>
                <a:gd name="connsiteX35" fmla="*/ 2069432 w 3274567"/>
                <a:gd name="connsiteY35" fmla="*/ 794084 h 1251284"/>
                <a:gd name="connsiteX36" fmla="*/ 2093495 w 3274567"/>
                <a:gd name="connsiteY36" fmla="*/ 673768 h 1251284"/>
                <a:gd name="connsiteX37" fmla="*/ 2141621 w 3274567"/>
                <a:gd name="connsiteY37" fmla="*/ 770021 h 1251284"/>
                <a:gd name="connsiteX38" fmla="*/ 2261937 w 3274567"/>
                <a:gd name="connsiteY38" fmla="*/ 890337 h 1251284"/>
                <a:gd name="connsiteX39" fmla="*/ 2406316 w 3274567"/>
                <a:gd name="connsiteY39" fmla="*/ 842210 h 1251284"/>
                <a:gd name="connsiteX40" fmla="*/ 2430379 w 3274567"/>
                <a:gd name="connsiteY40" fmla="*/ 649705 h 1251284"/>
                <a:gd name="connsiteX41" fmla="*/ 2454442 w 3274567"/>
                <a:gd name="connsiteY41" fmla="*/ 577516 h 1251284"/>
                <a:gd name="connsiteX42" fmla="*/ 2478506 w 3274567"/>
                <a:gd name="connsiteY42" fmla="*/ 745958 h 1251284"/>
                <a:gd name="connsiteX43" fmla="*/ 2550695 w 3274567"/>
                <a:gd name="connsiteY43" fmla="*/ 914400 h 1251284"/>
                <a:gd name="connsiteX44" fmla="*/ 2646948 w 3274567"/>
                <a:gd name="connsiteY44" fmla="*/ 890337 h 1251284"/>
                <a:gd name="connsiteX45" fmla="*/ 2719137 w 3274567"/>
                <a:gd name="connsiteY45" fmla="*/ 866274 h 1251284"/>
                <a:gd name="connsiteX46" fmla="*/ 2767263 w 3274567"/>
                <a:gd name="connsiteY46" fmla="*/ 818147 h 1251284"/>
                <a:gd name="connsiteX47" fmla="*/ 2791327 w 3274567"/>
                <a:gd name="connsiteY47" fmla="*/ 745958 h 1251284"/>
                <a:gd name="connsiteX48" fmla="*/ 2839453 w 3274567"/>
                <a:gd name="connsiteY48" fmla="*/ 866274 h 1251284"/>
                <a:gd name="connsiteX49" fmla="*/ 2911642 w 3274567"/>
                <a:gd name="connsiteY49" fmla="*/ 890337 h 1251284"/>
                <a:gd name="connsiteX50" fmla="*/ 2959769 w 3274567"/>
                <a:gd name="connsiteY50" fmla="*/ 336884 h 1251284"/>
                <a:gd name="connsiteX51" fmla="*/ 2983832 w 3274567"/>
                <a:gd name="connsiteY51" fmla="*/ 264695 h 1251284"/>
                <a:gd name="connsiteX52" fmla="*/ 3128211 w 3274567"/>
                <a:gd name="connsiteY52" fmla="*/ 168442 h 1251284"/>
                <a:gd name="connsiteX53" fmla="*/ 3152274 w 3274567"/>
                <a:gd name="connsiteY53" fmla="*/ 96252 h 1251284"/>
                <a:gd name="connsiteX54" fmla="*/ 3272590 w 3274567"/>
                <a:gd name="connsiteY54" fmla="*/ 24063 h 1251284"/>
                <a:gd name="connsiteX55" fmla="*/ 3272590 w 3274567"/>
                <a:gd name="connsiteY55" fmla="*/ 0 h 125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274567" h="1251284">
                  <a:moveTo>
                    <a:pt x="0" y="818147"/>
                  </a:moveTo>
                  <a:cubicBezTo>
                    <a:pt x="8021" y="745958"/>
                    <a:pt x="12122" y="673224"/>
                    <a:pt x="24063" y="601579"/>
                  </a:cubicBezTo>
                  <a:cubicBezTo>
                    <a:pt x="28233" y="576559"/>
                    <a:pt x="48127" y="504024"/>
                    <a:pt x="48127" y="529389"/>
                  </a:cubicBezTo>
                  <a:cubicBezTo>
                    <a:pt x="48127" y="586106"/>
                    <a:pt x="12940" y="642215"/>
                    <a:pt x="24063" y="697831"/>
                  </a:cubicBezTo>
                  <a:cubicBezTo>
                    <a:pt x="28512" y="720077"/>
                    <a:pt x="57666" y="667134"/>
                    <a:pt x="72190" y="649705"/>
                  </a:cubicBezTo>
                  <a:cubicBezTo>
                    <a:pt x="97865" y="618895"/>
                    <a:pt x="105817" y="564470"/>
                    <a:pt x="144379" y="553452"/>
                  </a:cubicBezTo>
                  <a:cubicBezTo>
                    <a:pt x="284057" y="513544"/>
                    <a:pt x="433137" y="521368"/>
                    <a:pt x="577516" y="505326"/>
                  </a:cubicBezTo>
                  <a:cubicBezTo>
                    <a:pt x="593558" y="641684"/>
                    <a:pt x="597357" y="780047"/>
                    <a:pt x="625642" y="914400"/>
                  </a:cubicBezTo>
                  <a:cubicBezTo>
                    <a:pt x="630316" y="936600"/>
                    <a:pt x="664832" y="941673"/>
                    <a:pt x="673769" y="962526"/>
                  </a:cubicBezTo>
                  <a:cubicBezTo>
                    <a:pt x="689880" y="1000119"/>
                    <a:pt x="684899" y="1044041"/>
                    <a:pt x="697832" y="1082842"/>
                  </a:cubicBezTo>
                  <a:cubicBezTo>
                    <a:pt x="729505" y="1177861"/>
                    <a:pt x="750640" y="1183777"/>
                    <a:pt x="818148" y="1251284"/>
                  </a:cubicBezTo>
                  <a:cubicBezTo>
                    <a:pt x="842211" y="1179095"/>
                    <a:pt x="877827" y="1109775"/>
                    <a:pt x="890337" y="1034716"/>
                  </a:cubicBezTo>
                  <a:cubicBezTo>
                    <a:pt x="898358" y="986590"/>
                    <a:pt x="902567" y="937670"/>
                    <a:pt x="914400" y="890337"/>
                  </a:cubicBezTo>
                  <a:cubicBezTo>
                    <a:pt x="926704" y="841122"/>
                    <a:pt x="962527" y="745958"/>
                    <a:pt x="962527" y="745958"/>
                  </a:cubicBezTo>
                  <a:cubicBezTo>
                    <a:pt x="1018383" y="913527"/>
                    <a:pt x="946635" y="734151"/>
                    <a:pt x="1034716" y="866274"/>
                  </a:cubicBezTo>
                  <a:cubicBezTo>
                    <a:pt x="1151255" y="1041084"/>
                    <a:pt x="1020625" y="900311"/>
                    <a:pt x="1130969" y="1010652"/>
                  </a:cubicBezTo>
                  <a:cubicBezTo>
                    <a:pt x="1138990" y="978568"/>
                    <a:pt x="1147858" y="946684"/>
                    <a:pt x="1155032" y="914400"/>
                  </a:cubicBezTo>
                  <a:cubicBezTo>
                    <a:pt x="1163904" y="874474"/>
                    <a:pt x="1138195" y="794084"/>
                    <a:pt x="1179095" y="794084"/>
                  </a:cubicBezTo>
                  <a:cubicBezTo>
                    <a:pt x="1219995" y="794084"/>
                    <a:pt x="1195137" y="874295"/>
                    <a:pt x="1203158" y="914400"/>
                  </a:cubicBezTo>
                  <a:cubicBezTo>
                    <a:pt x="1259305" y="745958"/>
                    <a:pt x="1235241" y="721895"/>
                    <a:pt x="1275348" y="842210"/>
                  </a:cubicBezTo>
                  <a:cubicBezTo>
                    <a:pt x="1299411" y="834189"/>
                    <a:pt x="1329601" y="836083"/>
                    <a:pt x="1347537" y="818147"/>
                  </a:cubicBezTo>
                  <a:cubicBezTo>
                    <a:pt x="1427747" y="737937"/>
                    <a:pt x="1299410" y="721895"/>
                    <a:pt x="1443790" y="770021"/>
                  </a:cubicBezTo>
                  <a:cubicBezTo>
                    <a:pt x="1592053" y="671179"/>
                    <a:pt x="1451371" y="733271"/>
                    <a:pt x="1540042" y="866274"/>
                  </a:cubicBezTo>
                  <a:cubicBezTo>
                    <a:pt x="1554112" y="887379"/>
                    <a:pt x="1555200" y="817834"/>
                    <a:pt x="1564106" y="794084"/>
                  </a:cubicBezTo>
                  <a:cubicBezTo>
                    <a:pt x="1579273" y="753640"/>
                    <a:pt x="1596190" y="713873"/>
                    <a:pt x="1612232" y="673768"/>
                  </a:cubicBezTo>
                  <a:cubicBezTo>
                    <a:pt x="1620253" y="705852"/>
                    <a:pt x="1606715" y="755231"/>
                    <a:pt x="1636295" y="770021"/>
                  </a:cubicBezTo>
                  <a:cubicBezTo>
                    <a:pt x="1658982" y="781365"/>
                    <a:pt x="1653390" y="722220"/>
                    <a:pt x="1660358" y="697831"/>
                  </a:cubicBezTo>
                  <a:cubicBezTo>
                    <a:pt x="1669443" y="666032"/>
                    <a:pt x="1676400" y="633663"/>
                    <a:pt x="1684421" y="601579"/>
                  </a:cubicBezTo>
                  <a:cubicBezTo>
                    <a:pt x="1727868" y="80211"/>
                    <a:pt x="1688866" y="336805"/>
                    <a:pt x="1756611" y="794084"/>
                  </a:cubicBezTo>
                  <a:cubicBezTo>
                    <a:pt x="1772706" y="902726"/>
                    <a:pt x="1815521" y="983265"/>
                    <a:pt x="1852863" y="1082842"/>
                  </a:cubicBezTo>
                  <a:cubicBezTo>
                    <a:pt x="1861769" y="1106592"/>
                    <a:pt x="1868906" y="1130968"/>
                    <a:pt x="1876927" y="1155031"/>
                  </a:cubicBezTo>
                  <a:cubicBezTo>
                    <a:pt x="1933469" y="928864"/>
                    <a:pt x="1881021" y="1162217"/>
                    <a:pt x="1925053" y="721895"/>
                  </a:cubicBezTo>
                  <a:cubicBezTo>
                    <a:pt x="1929908" y="673347"/>
                    <a:pt x="1941095" y="625642"/>
                    <a:pt x="1949116" y="577516"/>
                  </a:cubicBezTo>
                  <a:cubicBezTo>
                    <a:pt x="1957137" y="657726"/>
                    <a:pt x="1960922" y="738474"/>
                    <a:pt x="1973179" y="818147"/>
                  </a:cubicBezTo>
                  <a:cubicBezTo>
                    <a:pt x="1977036" y="843217"/>
                    <a:pt x="1972634" y="896489"/>
                    <a:pt x="1997242" y="890337"/>
                  </a:cubicBezTo>
                  <a:cubicBezTo>
                    <a:pt x="2036150" y="880610"/>
                    <a:pt x="2045369" y="826168"/>
                    <a:pt x="2069432" y="794084"/>
                  </a:cubicBezTo>
                  <a:cubicBezTo>
                    <a:pt x="2077453" y="753979"/>
                    <a:pt x="2054694" y="686702"/>
                    <a:pt x="2093495" y="673768"/>
                  </a:cubicBezTo>
                  <a:cubicBezTo>
                    <a:pt x="2127526" y="662424"/>
                    <a:pt x="2119598" y="741706"/>
                    <a:pt x="2141621" y="770021"/>
                  </a:cubicBezTo>
                  <a:cubicBezTo>
                    <a:pt x="2176442" y="814791"/>
                    <a:pt x="2261937" y="890337"/>
                    <a:pt x="2261937" y="890337"/>
                  </a:cubicBezTo>
                  <a:cubicBezTo>
                    <a:pt x="2310063" y="874295"/>
                    <a:pt x="2377224" y="883769"/>
                    <a:pt x="2406316" y="842210"/>
                  </a:cubicBezTo>
                  <a:cubicBezTo>
                    <a:pt x="2443400" y="789232"/>
                    <a:pt x="2418811" y="713330"/>
                    <a:pt x="2430379" y="649705"/>
                  </a:cubicBezTo>
                  <a:cubicBezTo>
                    <a:pt x="2434916" y="624750"/>
                    <a:pt x="2446421" y="601579"/>
                    <a:pt x="2454442" y="577516"/>
                  </a:cubicBezTo>
                  <a:cubicBezTo>
                    <a:pt x="2462463" y="633663"/>
                    <a:pt x="2467383" y="690342"/>
                    <a:pt x="2478506" y="745958"/>
                  </a:cubicBezTo>
                  <a:cubicBezTo>
                    <a:pt x="2490308" y="804969"/>
                    <a:pt x="2524607" y="862224"/>
                    <a:pt x="2550695" y="914400"/>
                  </a:cubicBezTo>
                  <a:cubicBezTo>
                    <a:pt x="2652542" y="761627"/>
                    <a:pt x="2546101" y="870167"/>
                    <a:pt x="2646948" y="890337"/>
                  </a:cubicBezTo>
                  <a:cubicBezTo>
                    <a:pt x="2671820" y="895312"/>
                    <a:pt x="2695074" y="874295"/>
                    <a:pt x="2719137" y="866274"/>
                  </a:cubicBezTo>
                  <a:cubicBezTo>
                    <a:pt x="2735179" y="850232"/>
                    <a:pt x="2755591" y="837601"/>
                    <a:pt x="2767263" y="818147"/>
                  </a:cubicBezTo>
                  <a:cubicBezTo>
                    <a:pt x="2780313" y="796397"/>
                    <a:pt x="2770222" y="731888"/>
                    <a:pt x="2791327" y="745958"/>
                  </a:cubicBezTo>
                  <a:cubicBezTo>
                    <a:pt x="2827267" y="769918"/>
                    <a:pt x="2811801" y="833091"/>
                    <a:pt x="2839453" y="866274"/>
                  </a:cubicBezTo>
                  <a:cubicBezTo>
                    <a:pt x="2855691" y="885760"/>
                    <a:pt x="2887579" y="882316"/>
                    <a:pt x="2911642" y="890337"/>
                  </a:cubicBezTo>
                  <a:cubicBezTo>
                    <a:pt x="2928352" y="572860"/>
                    <a:pt x="2900663" y="543756"/>
                    <a:pt x="2959769" y="336884"/>
                  </a:cubicBezTo>
                  <a:cubicBezTo>
                    <a:pt x="2966737" y="312495"/>
                    <a:pt x="2970782" y="286445"/>
                    <a:pt x="2983832" y="264695"/>
                  </a:cubicBezTo>
                  <a:cubicBezTo>
                    <a:pt x="3015329" y="212199"/>
                    <a:pt x="3078063" y="193516"/>
                    <a:pt x="3128211" y="168442"/>
                  </a:cubicBezTo>
                  <a:cubicBezTo>
                    <a:pt x="3136232" y="144379"/>
                    <a:pt x="3134338" y="114188"/>
                    <a:pt x="3152274" y="96252"/>
                  </a:cubicBezTo>
                  <a:cubicBezTo>
                    <a:pt x="3297083" y="-48559"/>
                    <a:pt x="3160824" y="191708"/>
                    <a:pt x="3272590" y="24063"/>
                  </a:cubicBezTo>
                  <a:cubicBezTo>
                    <a:pt x="3277039" y="17389"/>
                    <a:pt x="3272590" y="8021"/>
                    <a:pt x="3272590" y="0"/>
                  </a:cubicBezTo>
                </a:path>
              </a:pathLst>
            </a:cu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20" name="Freeform 9219"/>
            <p:cNvSpPr/>
            <p:nvPr/>
          </p:nvSpPr>
          <p:spPr>
            <a:xfrm>
              <a:off x="9432758" y="3392905"/>
              <a:ext cx="794084" cy="246921"/>
            </a:xfrm>
            <a:custGeom>
              <a:avLst/>
              <a:gdLst>
                <a:gd name="connsiteX0" fmla="*/ 0 w 794084"/>
                <a:gd name="connsiteY0" fmla="*/ 192506 h 246921"/>
                <a:gd name="connsiteX1" fmla="*/ 96253 w 794084"/>
                <a:gd name="connsiteY1" fmla="*/ 120316 h 246921"/>
                <a:gd name="connsiteX2" fmla="*/ 216568 w 794084"/>
                <a:gd name="connsiteY2" fmla="*/ 0 h 246921"/>
                <a:gd name="connsiteX3" fmla="*/ 529389 w 794084"/>
                <a:gd name="connsiteY3" fmla="*/ 216569 h 246921"/>
                <a:gd name="connsiteX4" fmla="*/ 577516 w 794084"/>
                <a:gd name="connsiteY4" fmla="*/ 144379 h 246921"/>
                <a:gd name="connsiteX5" fmla="*/ 625642 w 794084"/>
                <a:gd name="connsiteY5" fmla="*/ 240632 h 246921"/>
                <a:gd name="connsiteX6" fmla="*/ 697831 w 794084"/>
                <a:gd name="connsiteY6" fmla="*/ 216569 h 246921"/>
                <a:gd name="connsiteX7" fmla="*/ 794084 w 794084"/>
                <a:gd name="connsiteY7" fmla="*/ 192506 h 246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4084" h="246921">
                  <a:moveTo>
                    <a:pt x="0" y="192506"/>
                  </a:moveTo>
                  <a:cubicBezTo>
                    <a:pt x="32084" y="168443"/>
                    <a:pt x="66278" y="146961"/>
                    <a:pt x="96253" y="120316"/>
                  </a:cubicBezTo>
                  <a:cubicBezTo>
                    <a:pt x="138644" y="82635"/>
                    <a:pt x="216568" y="0"/>
                    <a:pt x="216568" y="0"/>
                  </a:cubicBezTo>
                  <a:cubicBezTo>
                    <a:pt x="231565" y="13123"/>
                    <a:pt x="436300" y="229867"/>
                    <a:pt x="529389" y="216569"/>
                  </a:cubicBezTo>
                  <a:cubicBezTo>
                    <a:pt x="558019" y="212479"/>
                    <a:pt x="561474" y="168442"/>
                    <a:pt x="577516" y="144379"/>
                  </a:cubicBezTo>
                  <a:cubicBezTo>
                    <a:pt x="634628" y="-26957"/>
                    <a:pt x="564197" y="148464"/>
                    <a:pt x="625642" y="240632"/>
                  </a:cubicBezTo>
                  <a:cubicBezTo>
                    <a:pt x="639712" y="261737"/>
                    <a:pt x="673442" y="223537"/>
                    <a:pt x="697831" y="216569"/>
                  </a:cubicBezTo>
                  <a:cubicBezTo>
                    <a:pt x="729630" y="207484"/>
                    <a:pt x="794084" y="192506"/>
                    <a:pt x="794084" y="192506"/>
                  </a:cubicBezTo>
                </a:path>
              </a:pathLst>
            </a:cu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Connector 22"/>
          <p:cNvCxnSpPr/>
          <p:nvPr/>
        </p:nvCxnSpPr>
        <p:spPr>
          <a:xfrm flipV="1">
            <a:off x="2953662" y="2233110"/>
            <a:ext cx="3370" cy="576523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2959775" y="2809633"/>
            <a:ext cx="1735" cy="572338"/>
          </a:xfrm>
          <a:prstGeom prst="line">
            <a:avLst/>
          </a:prstGeom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1665873" y="2783725"/>
            <a:ext cx="0" cy="941476"/>
          </a:xfrm>
          <a:prstGeom prst="line">
            <a:avLst/>
          </a:prstGeom>
          <a:ln w="508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984375" y="1065648"/>
            <a:ext cx="23473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26ADE4"/>
                </a:solidFill>
              </a:rPr>
              <a:t>Speciation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284458" y="1174526"/>
            <a:ext cx="3388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26ADE4"/>
                </a:solidFill>
              </a:rPr>
              <a:t>Traits evolution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AA78115-931A-CE4E-A29B-FC40965631DC}"/>
              </a:ext>
            </a:extLst>
          </p:cNvPr>
          <p:cNvCxnSpPr>
            <a:cxnSpLocks/>
          </p:cNvCxnSpPr>
          <p:nvPr/>
        </p:nvCxnSpPr>
        <p:spPr>
          <a:xfrm>
            <a:off x="10765174" y="1763722"/>
            <a:ext cx="13321" cy="3985433"/>
          </a:xfrm>
          <a:prstGeom prst="line">
            <a:avLst/>
          </a:prstGeom>
          <a:ln>
            <a:solidFill>
              <a:srgbClr val="F2743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0EF9720-2147-B84A-9EF0-6A2BD360F38D}"/>
              </a:ext>
            </a:extLst>
          </p:cNvPr>
          <p:cNvSpPr txBox="1"/>
          <p:nvPr/>
        </p:nvSpPr>
        <p:spPr>
          <a:xfrm>
            <a:off x="9816221" y="5563023"/>
            <a:ext cx="17683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27435"/>
                </a:solidFill>
              </a:rPr>
              <a:t>Present</a:t>
            </a:r>
          </a:p>
        </p:txBody>
      </p:sp>
    </p:spTree>
    <p:extLst>
      <p:ext uri="{BB962C8B-B14F-4D97-AF65-F5344CB8AC3E}">
        <p14:creationId xmlns:p14="http://schemas.microsoft.com/office/powerpoint/2010/main" val="737573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890876" y="1997852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6314094" y="2068192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586682" y="5101676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>
                <a:solidFill>
                  <a:srgbClr val="26ADE4"/>
                </a:solidFill>
                <a:latin typeface="Allerton"/>
                <a:cs typeface="Allerton"/>
              </a:rPr>
              <a:t>Use distance on phylogeny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311391" y="5244200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4" name="Oval 123"/>
          <p:cNvSpPr/>
          <p:nvPr/>
        </p:nvSpPr>
        <p:spPr>
          <a:xfrm>
            <a:off x="9390154" y="2823239"/>
            <a:ext cx="339383" cy="3376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9050076" y="4360217"/>
            <a:ext cx="339383" cy="3376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910851" y="3431993"/>
            <a:ext cx="339383" cy="33764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8" name="Straight Connector 127"/>
          <p:cNvCxnSpPr/>
          <p:nvPr/>
        </p:nvCxnSpPr>
        <p:spPr>
          <a:xfrm flipV="1">
            <a:off x="6934294" y="3489681"/>
            <a:ext cx="3786715" cy="588679"/>
          </a:xfrm>
          <a:prstGeom prst="lin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687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890876" y="1997852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6314094" y="2068192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586682" y="5101676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>
                <a:solidFill>
                  <a:srgbClr val="26ADE4"/>
                </a:solidFill>
                <a:latin typeface="Allerton"/>
                <a:cs typeface="Allerton"/>
              </a:rPr>
              <a:t>Use distance on phylogeny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311391" y="5244200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4" name="Oval 123"/>
          <p:cNvSpPr/>
          <p:nvPr/>
        </p:nvSpPr>
        <p:spPr>
          <a:xfrm>
            <a:off x="9390154" y="2823239"/>
            <a:ext cx="339383" cy="3376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9050076" y="4360217"/>
            <a:ext cx="339383" cy="33764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910851" y="3431993"/>
            <a:ext cx="339383" cy="3376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8" name="Straight Connector 127"/>
          <p:cNvCxnSpPr/>
          <p:nvPr/>
        </p:nvCxnSpPr>
        <p:spPr>
          <a:xfrm flipV="1">
            <a:off x="6934294" y="3489681"/>
            <a:ext cx="3786715" cy="588679"/>
          </a:xfrm>
          <a:prstGeom prst="lin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39360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49B07A4-0170-7B40-BB13-DF5B8DB17348}"/>
              </a:ext>
            </a:extLst>
          </p:cNvPr>
          <p:cNvSpPr txBox="1">
            <a:spLocks/>
          </p:cNvSpPr>
          <p:nvPr/>
        </p:nvSpPr>
        <p:spPr>
          <a:xfrm>
            <a:off x="-129093" y="1790345"/>
            <a:ext cx="12177657" cy="1470025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7200" dirty="0">
                <a:solidFill>
                  <a:srgbClr val="F27435"/>
                </a:solidFill>
                <a:latin typeface="Allerton"/>
                <a:cs typeface="Allerton"/>
              </a:rPr>
              <a:t>Ground rules</a:t>
            </a:r>
            <a:endParaRPr lang="en-IE" sz="7200" dirty="0">
              <a:solidFill>
                <a:schemeClr val="tx1">
                  <a:lumMod val="75000"/>
                  <a:lumOff val="25000"/>
                </a:schemeClr>
              </a:solidFill>
              <a:latin typeface="Allerton"/>
              <a:cs typeface="Allerton"/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4F1B996-46ED-2E4B-B655-C1BD3F0D8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832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7027"/>
            <a:ext cx="12192000" cy="572102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70867" y="6465567"/>
            <a:ext cx="1868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"/>
              </a:rPr>
              <a:t>Lynch et al 2007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036367" y="109676"/>
            <a:ext cx="6155634" cy="64059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7416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7027"/>
            <a:ext cx="12192000" cy="572102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170867" y="6405933"/>
            <a:ext cx="1868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"/>
              </a:rPr>
              <a:t>Lynch et al 2007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87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890876" y="1997852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6314094" y="2068192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586682" y="5101676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>
                <a:solidFill>
                  <a:srgbClr val="26ADE4"/>
                </a:solidFill>
                <a:latin typeface="Allerton"/>
                <a:cs typeface="Allerton"/>
              </a:rPr>
              <a:t>Use distance on phylogeny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6311391" y="5244200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4" name="Oval 123"/>
          <p:cNvSpPr/>
          <p:nvPr/>
        </p:nvSpPr>
        <p:spPr>
          <a:xfrm>
            <a:off x="9390154" y="2823239"/>
            <a:ext cx="339383" cy="3376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9050076" y="4360217"/>
            <a:ext cx="339383" cy="337640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910851" y="3431993"/>
            <a:ext cx="339383" cy="33764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8" name="Straight Connector 127"/>
          <p:cNvCxnSpPr/>
          <p:nvPr/>
        </p:nvCxnSpPr>
        <p:spPr>
          <a:xfrm flipV="1">
            <a:off x="6934294" y="3489681"/>
            <a:ext cx="3786715" cy="588679"/>
          </a:xfrm>
          <a:prstGeom prst="lin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89374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>
                <a:solidFill>
                  <a:srgbClr val="26ADE4"/>
                </a:solidFill>
                <a:latin typeface="Allerton"/>
                <a:cs typeface="Allerton"/>
              </a:rPr>
              <a:t>Variance co-variance matrix</a:t>
            </a:r>
            <a:endParaRPr lang="en-US" sz="4400" dirty="0"/>
          </a:p>
        </p:txBody>
      </p:sp>
      <p:grpSp>
        <p:nvGrpSpPr>
          <p:cNvPr id="2" name="Group 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12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15" name="Straight Connector 114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Straight Connector 4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H="1" flipV="1">
            <a:off x="1611078" y="2320385"/>
            <a:ext cx="3292504" cy="4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035457" y="1718834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047077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>
                <a:solidFill>
                  <a:srgbClr val="26ADE4"/>
                </a:solidFill>
                <a:latin typeface="Allerton"/>
                <a:cs typeface="Allerton"/>
              </a:rPr>
              <a:t>Variance co-variance matrix</a:t>
            </a:r>
            <a:endParaRPr lang="en-US" sz="4400" dirty="0"/>
          </a:p>
        </p:txBody>
      </p:sp>
      <p:grpSp>
        <p:nvGrpSpPr>
          <p:cNvPr id="2" name="Group 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12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15" name="Straight Connector 114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Straight Connector 4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H="1">
            <a:off x="1510818" y="2619484"/>
            <a:ext cx="1851011" cy="106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132810" y="1924225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107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>
                <a:solidFill>
                  <a:srgbClr val="26ADE4"/>
                </a:solidFill>
                <a:latin typeface="Allerton"/>
                <a:cs typeface="Allerton"/>
              </a:rPr>
              <a:t>Variance co-variance matrix</a:t>
            </a:r>
            <a:endParaRPr lang="en-US" sz="4400" dirty="0"/>
          </a:p>
        </p:txBody>
      </p:sp>
      <p:grpSp>
        <p:nvGrpSpPr>
          <p:cNvPr id="2" name="Group 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12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15" name="Straight Connector 114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Straight Connector 4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 flipH="1">
            <a:off x="1510818" y="2573977"/>
            <a:ext cx="8085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705732" y="1946383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745952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>
            <a:off x="533633" y="1208605"/>
            <a:ext cx="4629201" cy="1350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 = X</a:t>
            </a:r>
            <a:r>
              <a:rPr lang="el-GR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β</a:t>
            </a:r>
            <a:r>
              <a:rPr lang="da-DK" sz="3200" baseline="-250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da-DK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+ </a:t>
            </a:r>
            <a:r>
              <a:rPr lang="da-DK" sz="3200" b="1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Zu</a:t>
            </a:r>
            <a:r>
              <a:rPr lang="da-DK" sz="3200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da-DK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+ </a:t>
            </a:r>
            <a:r>
              <a:rPr lang="en-IE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</a:t>
            </a:r>
          </a:p>
          <a:p>
            <a:r>
              <a:rPr lang="da-DK" sz="3200" b="1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Zu is </a:t>
            </a:r>
            <a:r>
              <a:rPr lang="da-DK" sz="3200" b="1" dirty="0" err="1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now</a:t>
            </a:r>
            <a:r>
              <a:rPr lang="da-DK" sz="3200" b="1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a VCV</a:t>
            </a:r>
            <a:endParaRPr lang="da-DK" sz="3200" baseline="-25000" dirty="0">
              <a:solidFill>
                <a:srgbClr val="F27435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799846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Rectangle 26"/>
          <p:cNvSpPr/>
          <p:nvPr/>
        </p:nvSpPr>
        <p:spPr>
          <a:xfrm>
            <a:off x="533633" y="1208605"/>
            <a:ext cx="4629201" cy="13501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 = X</a:t>
            </a:r>
            <a:r>
              <a:rPr lang="el-GR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β</a:t>
            </a:r>
            <a:r>
              <a:rPr lang="da-DK" sz="3200" baseline="-250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da-DK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+ </a:t>
            </a:r>
            <a:r>
              <a:rPr lang="da-DK" sz="3200" b="1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Zu</a:t>
            </a:r>
            <a:r>
              <a:rPr lang="da-DK" sz="3200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da-DK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+ </a:t>
            </a:r>
            <a:r>
              <a:rPr lang="en-IE" sz="3200" dirty="0">
                <a:solidFill>
                  <a:srgbClr val="F27435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</a:t>
            </a:r>
          </a:p>
          <a:p>
            <a:r>
              <a:rPr lang="da-DK" sz="3200" b="1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Zu is </a:t>
            </a:r>
            <a:r>
              <a:rPr lang="da-DK" sz="3200" b="1" dirty="0" err="1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now</a:t>
            </a:r>
            <a:r>
              <a:rPr lang="da-DK" sz="3200" b="1" dirty="0">
                <a:solidFill>
                  <a:srgbClr val="26ADE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a VCV</a:t>
            </a:r>
            <a:endParaRPr lang="da-DK" sz="3200" baseline="-25000" dirty="0">
              <a:solidFill>
                <a:srgbClr val="F27435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5545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27435"/>
                </a:solidFill>
              </a:rPr>
              <a:t>Assume Brownian motion</a:t>
            </a:r>
          </a:p>
        </p:txBody>
      </p:sp>
    </p:spTree>
    <p:extLst>
      <p:ext uri="{BB962C8B-B14F-4D97-AF65-F5344CB8AC3E}">
        <p14:creationId xmlns:p14="http://schemas.microsoft.com/office/powerpoint/2010/main" val="9551311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91323" y="135231"/>
            <a:ext cx="3165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solidFill>
                  <a:srgbClr val="F27435"/>
                </a:solidFill>
              </a:rPr>
              <a:t>Pagels</a:t>
            </a:r>
            <a:r>
              <a:rPr lang="en-US" sz="4000" dirty="0">
                <a:solidFill>
                  <a:srgbClr val="F27435"/>
                </a:solidFill>
              </a:rPr>
              <a:t> lambda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78414" y="3151606"/>
            <a:ext cx="98456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b="1" dirty="0">
                <a:solidFill>
                  <a:srgbClr val="F27435"/>
                </a:solidFill>
              </a:rPr>
              <a:t>X</a:t>
            </a:r>
            <a:r>
              <a:rPr lang="en-IE" sz="6600" b="1" dirty="0">
                <a:solidFill>
                  <a:srgbClr val="F27435"/>
                </a:solidFill>
              </a:rPr>
              <a:t> </a:t>
            </a:r>
            <a:r>
              <a:rPr lang="el-GR" sz="6600" b="1" dirty="0">
                <a:solidFill>
                  <a:srgbClr val="F27435"/>
                </a:solidFill>
              </a:rPr>
              <a:t>λ</a:t>
            </a:r>
            <a:endParaRPr lang="en-US" sz="6600" dirty="0">
              <a:solidFill>
                <a:srgbClr val="F274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6685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1510817" y="1327899"/>
            <a:ext cx="3398089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10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75242" y="4294395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27435"/>
                </a:solidFill>
              </a:rPr>
              <a:t>10</a:t>
            </a:r>
            <a:endParaRPr lang="en-US" sz="3200" dirty="0">
              <a:solidFill>
                <a:srgbClr val="F27435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27435"/>
                </a:solidFill>
              </a:rPr>
              <a:t>4</a:t>
            </a:r>
            <a:endParaRPr lang="en-US" sz="3600" dirty="0">
              <a:solidFill>
                <a:srgbClr val="F27435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346947" y="4262587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91323" y="135231"/>
            <a:ext cx="3165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solidFill>
                  <a:srgbClr val="F27435"/>
                </a:solidFill>
              </a:rPr>
              <a:t>Pagels</a:t>
            </a:r>
            <a:r>
              <a:rPr lang="en-US" sz="4000" dirty="0">
                <a:solidFill>
                  <a:srgbClr val="F27435"/>
                </a:solidFill>
              </a:rPr>
              <a:t> lambda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78414" y="3151606"/>
            <a:ext cx="10021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b="1" dirty="0">
                <a:solidFill>
                  <a:srgbClr val="F27435"/>
                </a:solidFill>
              </a:rPr>
              <a:t>X</a:t>
            </a:r>
            <a:r>
              <a:rPr lang="en-IE" sz="6600" b="1" dirty="0">
                <a:solidFill>
                  <a:srgbClr val="F27435"/>
                </a:solidFill>
              </a:rPr>
              <a:t> 1</a:t>
            </a:r>
            <a:endParaRPr lang="en-US" sz="6600" dirty="0">
              <a:solidFill>
                <a:srgbClr val="F27435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115663" y="1095432"/>
            <a:ext cx="18293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6600" b="1" dirty="0">
                <a:solidFill>
                  <a:srgbClr val="26ADE4"/>
                </a:solidFill>
              </a:rPr>
              <a:t>λ</a:t>
            </a:r>
            <a:r>
              <a:rPr lang="en-IE" sz="6600" b="1" dirty="0">
                <a:solidFill>
                  <a:srgbClr val="26ADE4"/>
                </a:solidFill>
              </a:rPr>
              <a:t> = 1</a:t>
            </a:r>
            <a:endParaRPr lang="en-US" sz="6600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277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E58D5C-8C9A-C04F-A825-AEE71A31D4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3" r="1767"/>
          <a:stretch/>
        </p:blipFill>
        <p:spPr>
          <a:xfrm>
            <a:off x="1196008" y="-57897"/>
            <a:ext cx="9879496" cy="693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139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248984" y="2823239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grpSp>
        <p:nvGrpSpPr>
          <p:cNvPr id="12" name="Group 11"/>
          <p:cNvGrpSpPr/>
          <p:nvPr/>
        </p:nvGrpSpPr>
        <p:grpSpPr>
          <a:xfrm>
            <a:off x="4330468" y="1327899"/>
            <a:ext cx="415826" cy="3393650"/>
            <a:chOff x="1679575" y="-144463"/>
            <a:chExt cx="4291618" cy="4596892"/>
          </a:xfrm>
        </p:grpSpPr>
        <p:sp>
          <p:nvSpPr>
            <p:cNvPr id="13" name="AutoShape 8" descr="data:image/jpeg;base64,/9j/4AAQSkZJRgABAQAAAQABAAD/2wCEAAkGBhQSEBQUEhQWFRQUFRUUFBUVFBQVFxQVFBQVFBQUFBQXHCYeFxkkGhQUHy8gJCcpLCwsFR4xNTAqNSYrLCkBCQoKDgwOFw8PFykcHBwpLCwpLCwsLCkpKSksKSksKSkpKSksKSkpKSkpLCwpKSwsKSkpLCkpKSksKSkpKSkpLP/AABEIALcBEwMBIgACEQEDEQH/xAAbAAABBQEBAAAAAAAAAAAAAAACAAEDBAUGB//EADUQAAIBAgMFBQYHAQEBAAAAAAABAgMRBCExBRJBUWETcYGRoQYUUrHR8BUiMkKSweHxYhb/xAAZAQADAQEBAAAAAAAAAAAAAAAAAQIDBAX/xAAiEQEBAAICAgMBAQEBAAAAAAAAAQIREhMDMSFBYVEikXH/2gAMAwEAAhEDEQA/APPFIKEiFMKLO3bmTTkR3A3hBshIOLI4sKLGFulmSJlaErDyqNj2mxYVTkSQqFNMbeY9lppxqE8Khm0quly1CoNNaEKpZpVDMVQnp1BpatKqSyqlChVLDkIg1apSr18rE1WTRQqPMIZIniiGBNGZRJqZI48SJMlcwI8lkNFjOQkMliIdyBMlgwCZMCVUSkQ15AQo1gasiPeGk8xkKMg5VLrMiuK4wFjIKwwzMOOIDcNFhbxEmEkcbpSxHuCkKQA8WSwIkySJRJggIhRGR0PYew9hgMojwqNB7oM4gFhVialUM+MixRkMtNWjULSqmbRZdpxDaNCm7lfEU8rlrcIsQ7IJQpolgRolUS0poMlTIEiaOg0pEhNjWyzGuAGpEm9ZFKNTMeVVj0W0yru4cqlyomGpD0SeyCkiOEx3IAawSQohWAGsDukiE0AAIOwh7N57GQ++DuiTON1JVIO5ApEkZANpYsODzIUw6bKCygoojiSRYyGGkR3CTGSUCY9xmAQVSWjIapHIGiwNqYdGjSgZmGZqYeQqlPuFPGRNCJSxUnF24MIVUYhpjDxRqzqSBYpEEUWKbAhSlkVpVRpT1txGSKhEgt0SiHbIZADQyQUUMjoNDKISEBRCGiOmAOhwbjoAewgtwYZvOrg3I1MVzkdO0lwkwEwkIDTJoEKJYlHE8GSxK8ZE1KQwmjEPdGiSpDSFIZoOSBSGCaIYqzLFgJRCnFrDTNTDyMTDzsaeHmTQ1qYGLpq2Y1CRLiVeLJ2msixJG1ht3MsUsG5Z8Fr52/s22gMKYM5PRaGrLYNZR39x2t95FX3FhLCssUFAkpUrs0Hsxxzemgls6TfL0L2nShujpGjHZQS2aNO4zGPE0o7K6k0NmxK1StjIaJFTNiOBjyJY4Zch8aXKMVUmSRoNmwqK5DxpLkHClzjH91fIOOFfI2NwSgVwLmy/cpDGtuiHwHN4rYewSQ9jznfo1gkxkh0gI8SWJGkEijSp2JaciBMkpsYXKciaMipSZapoZJGwooZIdMCO0PGA6HsMlaatIvYWRXnTuhsPMmqb2HZbeaM3CzL8Z5EBbr+y1RRdSC3oZNW1s+NvEoV3+ZKKcberXM6XYM8RKmoU5SUbuyT4rNr/ADiTVdmTVWKqRzel4pXDHP8Ap3D7i7snANUlVUt6VSCupS0lxV7PJ/2U9i+zk3X38Qlu5ySun4dxu16UKcbtqGSy1v4ceBm4vbz/AGLRavV+HAWMyy3pWVxx1tq7XxdGnSaUYJ2yyWbWlkcfPGuUryaa0ty45FXGY11JXlr8u4rThZ55XNcMeLHyZ8mkppjwdyjTiuHm+JewydvkdEz257jpIoD7o9OL4v0JFE0lZ2It0LdJN0fdK2nSLdHsSbot0ey0j3R90k3RbpQ0DdEHujgHicKLGcLHTe5rgB7irnk7erpzdgkamM2RJybisihLCyTs0xkFIeMQ+zaea0HjTfIoGsHFDqmyWFJvgMj00TxlYnobErS0pzz/APLNnCexNaTtNKC56/IVzxnunxt+mF2g8JHc0fYaiofm3nLne3oXcF7JYeLVo3fVt+hHdirrriMFs2dR2jF9/A0v/nXFXm7dFm8zuFg401aMbFVxuye230OvTmKWxUpRs73z7l1OdxtHcrSjpZ/PM9Lp0oxu7JtnF+12DtUVRaSyfel/g8ct0XHSnhKpp05mJh5Gth9Cqh3fsZtJU6VmrtSbRs7RrU8RdtJS3Wk81Z8NHbU4/wBnJNppcH8zsdn4ONryjvPl/hhf83bbH5mnIqo07Teadlr5dBq1O65G/j9juU24Q3V829W09CpX2DU5aHZj5Jr25MvHlv0wVgkrN+IM1FvL1NSewZyfG3evmFP2fayt43Hyhcb/ABTp0stMibDw4eRPSoONt6PfllZZEtPERUrNJZ/54D569FMN+xTpRgldXldKz0zduB02G2bQmvy7st1520OcxsVLdpRd5uSeunidVsXZao07JZ5XfNnPnnf66fHhN+j7Q2LTqRSgoxd1eSjw4oy6vslL9kk11TR18aasO4cjPHzZY+q1y8OOXuPN8VgpU5OMlZr17iHdOj9q7b8Vxs355f0YG6el48+WMteZ5cJjlZEe6KwbiKxrtloFhBDhsaeZ048mWoGfCsWqUmeXY9Ra3MgHQQVNcwmiYKUKMX+1FulhI8Es+hXjzLVGYUQXu65Is0aSveyv3EKqp5ChUF7G2/sjFqM7PR8+Zs1JRautTjoYixpYfaTtk87GOXj+dxrj5PjTWqAwq2KUMddZgvEJjmItaMsWV51l5ldVBOa5lzFNpOVjB9rKd6V1wd7GtWmY+16l4NPuNMYztc3hpGth5GNRyZp4eeRdJ0/s3ilGTT4ncbM2glJX04nmezKtqiOuwuMyzzRjljtpjlp3cYqSv5FSvg6jut6NrZZNkWz9qrcXBLKwVba+tlqc/wAyuj4sZHY1IRbadu7L/hUeKbeeh0dGo39P8K21sAp01upKUc8srrl0N8fJN6rHLx3W4iqwUqas1fho75ZHMYjDy3mms2/1cLFunU6huVzaTixyvIti4GXa3bVop3fHM7TBR/Kn4LocvQxUUtLPjY18Dj8u4z8m618eo6BZailNcXYyam0nkktfQsxqXSbz/ox9NtsT2kwP5+0jdqWuX6bJcephOJ3901wMLbmzY/rirPilkvI6/D5/WNcnm8G95RzbiDYlaAZ3cnDxNYQSQh8hp5BTLcZGfGRNGZw6dzSo1ebLVOsjHjUJYVSeI5NjtPETrcjNjiCSGIDiXJbjUJI1ij2mYUZFaTtoQqhrF2M+Mg1INFtoLHO/QlWOVzMUgo1B8YOVasseRSxb4MpKYu2HMZCttWZYiT4lXG1bwzBnXKWIr3VgoinJWkW6EinJk1KZnWzVwtS0rnQ4LGcNTlaE8zcwk9A1tNunSzx9opRy5kLxz5mdLE5IHtgmAubfwu1nHiS1ttykrJ65N8TnPeAo4gOuex2306XC4CF/ztvuy70W06VOSknZW01XK+Zy8cc73u7gyrt5t3J4ZX3V9mM9R0GPrKUt6CytbgtHr3MWFxdvoc+6snrdh068loy+HxpHP5266jiLq+jL8MSt35HHficrajPHzvfetw+0Y3x2tp5ZHaUsTZaiq1lLV+ZxE8ZN6yfmOsfPL8zy6/MOm/0d0/jpcTgKTyTtLXJ/0ZU8HJa28zMeKk3e+fMKGLkne50YzLH7YZXDL6Xtxcxyl70+SEacqjjHkMSRAKQcZGO22hoNMBTCUh7TYkUg1Mi3h1Iey0sKZJGZVUg4zGnS1GoEqhWjMNTENLSkGmVVUDVQAsbwE2ApgyqD2NHlLIo1qhYqVcjPrTFarGCuSwZXjP78CSMjNovUpmrha+Rh05mhhqxURlGyqw/alWMwrlxktqqEplSMyRTGS2qw6qlVTDUwNaVcXaldTHUxBYUwlMrqQakBpt8JSIVMkVUNhLFh75Cqo6qBs02+Ii3xx7DyZVFzDVQyvel1DVc4+119bVVQNTMf3gKOLSv1yz7w7S62wphKZie8IftkPt/C624qgSmYMaq4Eyrrca5NNf2Pt/CvjbaqBKqc+qo/aB3fg63QqoHGZzfaCVZrmE834Op0/bDOZzsMbwa9CxCdOS1cfl1v/wBK7f4nraVWr119SpORXw8d6DvKCequ7Sa3pQa0tfK+ulmL3WfBX7rP5Mns36Vx0sRJIsz5JrVNd4CrE9iuLXjItUqpz6rBdqOeQrht1tDEFlVTiu2F2z6+pfai+J28ZkimcKsQ+b82P70/ifmx9v4XS7vtAo1Dg1i5fFLzYXvkvifmw7fwumu97QJTOAWNl8UvNhe+z+KXmw7YOqu/Uw1M8+WPn8Uv5MX4jU+OX8n9Q7YOqvRFIJSPPPxOp8c/5S+ovxWp8c/5S+odkHVXoikEpnnf4tU+Of8AKX1C/Gaq/fP+UvqHZB116JvCPO/xyt8c/wCTEPsh9dcr2b6eWeo+4vLqA6jTtbhln1Gkr62WX3mef8u0cakb2u+ubJJQS0b8LfQgjBaedm9Q5R+FvLPXr9QoTWssvXX0HpWy3nbPW+RVkr6pvrf6BxS4p6Pg2Gj0sKquolL7sVVTvLiHLCu3F5Z2/wCiv/pcYmdTr6D72evoyvChm08n1fiW6deUVZpadH3oVuivGI3Ua0z4Z5fJahp34+j+YW9ksoau+XDgKVL7uLmP8mSfX0AcG3nl5ZinSztwfXkN7rHi3ZcW8/IOX6V0sU3bh5DRxyT0kn45ET3I5XfDT/A007qMJN6ZJv1Rnx3fVTanhtmXOXjcNbYk3+aCa6xi/HLMipYGq3+i3VtL/fQt09l8JTWf7Yq7v0b+hvMPJ9b/AOo3E2FxVOb3dyN30tw5eZd9wpvWKXmiPDYSNP8ATHP4ptr018kT3XHPjbRfV+h2+PCyf6+ayv4jlseHK3mC9iRejl4Mtuvd3bzChJvPlqa3DD+FvJnz2LfSVvAhnsafBp+f9GxUrAdr92J6safLKMKpgKi0V7cFu/K9yCdOUdYtd8WvU6OVXRPPvXL5A1laG/HS+64vOz1yetrEXxT6q5nXOKo+XkKVZ8nbxNt04T/VFXWuRUq7Nj+1teN19TO+Oz18qmTNeJ6Py/seOJ7wq9KcXdq6zd1n5ohhiE19/fMyt0qVP2wniCDeT0frf1ExczWHicrvS1yOnjoy0d/vkVpefkRvLR255ZjmQjQdfuEUo1lbN+qGKNTVa7ilk0/v+xnVd7fbz7vHPkMImSbPZ4Se94/3wJp1V62eXLSzEIVnyQKW69W9fvQtqnpuvi13vk15jCM/J8A8bWs9U+vNO3qKdXckrdcumVl6iETJunTvFxlDNK9uvzKkq1rc9V3a2HEXjjJ8I3upqFGdRflje2V7pWv3/eROtkVXq4rTi/PJCEdGPjx9o2lhsVr9VR8XZLzz/wAJqOzqTyW9N8LtrPwtwuIRfGT6P6XaWDjG1qcY52V835q5JFdfJW9W3z5CEaSRBKa5Ljq29Fy09AnWaT4LorLyQhDMo1uK0ZLCOSu/q8/qxCJuV3IqSa2OFZLRXtrvZ5/If3rj9ruGEVEh7a/39/bGlXsIRWy0F1sr8PkWdoXjSVPPeb7SfS6tGPgs8uYhE/Q+2TRnK68b/wBlrtOX9dcrd4hE4rqNO/i7FKvs6EnkrPmu692IRNkvs4zqlNxdn0663sBGqnn4sQjlyx1Wkm4aSur+nmDYQg2J8gVOXL1EIRRv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AutoShape 2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AutoShape 4" descr="data:image/jpeg;base64,/9j/4AAQSkZJRgABAQAAAQABAAD/2wCEAAkGBhAPERQRERASEBUSFRATERYWDxYUFRUVFxgVFhUSFRQXHCYeGBokGxIVHy8gJCgpMCwtFh4xNTAqNScrLCkBCQoKDgwOGQ8PGi0kHyE1MS8tLiwpKSwpLCw1KSw0LSosLCwsLCksLCwpKS8sKiwpLDApKTUsLCwvLCw0LywsKf/AABEIANgA6QMBIgACEQEDEQH/xAAbAAEAAgMBAQAAAAAAAAAAAAAAAwUBBAYHAv/EAEIQAAEDAgMFBQQIBAMJAAAAAAEAAgMREgQFIQYxQVFhE3GBkaEiMrHBFEJSYnKi0fAjNJKyFkOCBxUkU3OD0uHx/8QAGwEBAAIDAQEAAAAAAAAAAAAAAAIDAQQFBgf/xAAxEQACAQIEAggGAgMAAAAAAAAAAQIDEQQSITFBUQUGE2FxgbHxFCIywdHhofAjYpH/2gAMAwEAAhEDEQA/APcUREAREQBERAEREAREQBFU5ptPh8MbXPucPqMFzh38B4lUrv8AaGPq4dxHWQD4NKA7BFzmX7c4eQhrw6Eni6hb/UN3iAr+XENawvc4BoBcTwoBWqAjx2PjgYZJHBrR6ngAOJ6Lj8TtTisUS3DM7Jm640u8XHRvcKnqtSed+YzF76tiYaNb05fiO8nh5K5ia1oDWgADcBuUlG4Kh2z0sms2Jc4/6n+rj8lj/C1NWzuB/DT4OV1el6nlQKqPEZhhdWyduwbwSX+h9oeBV/km10WJIY7+FIdA0nRx+67n0OvetW9VuaZQyb2m0a/nwP4v1UXHkDukXL7J7Quefo05PaNraTvcBvaebhz4ju16hQAREQBERAEREAREQBERAEREAREQBERAFzG120DoqYeE/wAR9LiN7QdABycefAd4Kv35hC00MsYPIyNB8qrz/CzdviZpzr7Rt7jUN8mtosoE+AyZjNXgPdvNdQD0HHvKsw6m7RQXperNgfGMwEco9oAHg4DUfr4qlmx+IZGcGTVpc2ndwaPuk0NOivb1qz4UOkZJ9iteu+nkVhq4NvCQCJgYOA16niVNeoL0vUgT3peoL0vQE96xeobkvQFdnTSxzMQzRzHN16jVp9KeK7/BYoSxskG57WuHiK0XDZprE/ur5EH5KTLtsPo+GjiYwySC8a1tHtOLd2rjQjQearluDvEXAOzrMn63iPoGsHxBPmvuLanHQ6ytbK3j7IH5mbvELFgd4iqsl2ihxY9k2vAq5jt/eOY6/BWqwAiIgCIiAIiIAiIgCKj2i2oZhPYaA+UjRvBo4F36cei5KbMMbPq+dzAeDXFg/pb80B6Q94AJJoBUkngOa8+zbPZsa8sjcY4RpxFw5u51+ytJ7cTaWjEPcHAhzTI+hB3ihJCmwUdjAOO896kkCNuSR8XO9B6UWzgsIIqgEmtN45f/AFfV6XqVgT3peoL0uWQT3peoL0vQE16XqG9L0BNelyhvS9ATXpeob0vQHzmDiY3Aak0A8SAvjAYMRCu9x3nl0CkvWb1gE16XqC9L1kGrjMOYyJojY5hu0/uHzHFd7kWajFQtk3H3Xjk4b/Dce4hcYXLf/wBn8pD54uAtcO8FzT8vJQaB2iIiiAiIgCL5e8NBJIAAJJJoAOZK5LNdu6EswzL/AL7gaf6W7z3miA69ama5gMPC+U62jQcydGjxJC89mzjGyauxDm9Gus9GUWrN2zxR0z3jfRz3EV50JWbAkw5dI500huc4k168/kOVFt3rXYaADlos3qQJ7kuUF6XrIJ70vUF6XoCe9YvUN6XoCa9L1Del6wCa9L1Bel6AnvS9QXpegJ70uUF6XoCe5L1Bel6yCe9L1Bel6AmdLQVPBTbJ51DhnSvlLgX2htGk8XE/ELRfRwody+BEz7I8lFg7uDbHBv07W38THN9aUVvFM14ua4OB3EEEHxC8sdAw8Kd2i+sJipsM6+F5HMcD+Ju4/FYsD1RFU7P5+zFsr7r20vbXd94cwVbLAOF20zp0kn0Zho1lO0+87fQ9Bp49wVDGA0UChM5e97zvc5zj4kk/FfV6ygTXpeob1i9ZBPel6gvS9AT3peoL0vQE96XqC9L0BPesXqG9L0BNel6hvS9ATXpeob0vQE16XqG9YvQE96XqC9L0BPel6gvS9AT3peoL0vQE96XqC9L0BNel6hvS9AbWWZgcNOyUbq0eObT7w+feAvUe2b9oea8hmNQtn/ecv2iosDN8CcPPJGRoHEt6tOrT5fArUvXpuf7PMxbdfZe33H0/KRxC88zTI58MaSMIHBw1Ye53yNCsg1b0vUVCsaoCa9L18wwvkcI42l73aNaPieQHNZmwb4i5rtbHyR3a0JadaHxHmFPI8uYjmV7Gb1i9Q3rF6gSJ70vUF6XoCe9L1E0ErJY6jX0IY4uYHcC4CpA7qhTjFyvbgYckiS9L1CTRYvUDJPel6gvS9AT3peoL0DkBPel6iJoKlHxPYS17S1wpVp3gEBwr4EKSi3Fy4GMyvYkvS9Q3peomSa9L1Bel6AnvS9Qhy+2ROeQ1gLnGtAOgqT3AAlSinJ2Rhuyufd6XqeHJ8Q5jZBDI5rgHAtYXAg8dFLBkGJeaNgl8Yy0ebqBYejsE7mvh4HSvbG3UvIaO86L0f/CuH5Faey+yf0Y9rLQyUo0DUMrv14u4ea6ZRMhYLQdDqsogK6fZ3Cv1dh4/Bgb/AG0XKYnCQzPczCQxsYwlr53AvqRvbExxoafaOnpXs8yDuxks96yS2m+6009Vw+UYtogjDdwY3z4+tVsUYJpsrm+Bc5Vl8OFaRGNT7zzq53eeXQaJkWAjxLMW2RtzXYqUjmDaz2mngVXy5kGguJ0AJKvdj8I6PCtc8UdKXzOH4zUfltU6itFt8SMd1Y5nNdg5mEmKkzeAqGvHfXQ+B8FRSZBiG74Jh/2nH1AXryLULjyWDZrEv3QS+LC0ebqLel2WOHYJMS8RAmjWMHaSvdwa0DSvivTFx2dzVx5u/wAqFnZDle517h10AVlOGZ6kZuyNHAbO36yN7GP7AddK8cpJfqj7rAOqssxjZ2uCjDG2iVzQ20W2mN4IpyUf07qvnL3GfGwgaiFssrulwsaPUlbNreCv6FRDtHsW2NplhcA3ixx3VNPYd47j5rkZsC5u8Ob3jTzXo+02IqWRD8bvgPn6KrovFY/p54XEulGKklvrZ38f0dilg1OmpN2b9DhuyPMLLYCePlqu1MDT9Uf0hZZEXOEcY9p3LSnVVLrLnajCk23/ALfoysBzl/BzGX5DNO61kbnHea+yAOZJVjLkDYXiJx7eYivZRG1rBwdLK4eyOgFfNegZblzYGWjUnVx5n9FxeSYr+GZDq+Vz3yHiXXEU8N1F67CRnOGaqlfkjmVnGMrQenM3cq2fZG4SS2Pe3VjWikcZ5gHV7vvO1X3hcnhxeJxgkG44YtcDRzSYzWh8BoU+m9VubGNuE8/CWUhnVsYDAfO5bU08rb/upUt0UOZbAzs1iLZh32P8jofPwVDiMjnZ70Ure+N1POlF7Ai1C48Ybl0h0DXnujJVhhdlcVJugeBzf7A/NRerqk2zmczByWki7s2Ejg1z2td6EjxUoxzSS5mG7K5weFyJ8rrYnNLQaOl17MHiGHfIe4U68V12U5TDhWOt9p7gQ97vePQch0+K1op2saGtoGtFABwAUGY5nZE91dzXU7yKAeZC21DhEpvxZf7G/wAjB+D5lXS0cjwZhw8MZ0LI2B3fQV9areWrN3k2Wx0SCIigSCIiALkM12NlD3PwrmBryXOjfUAOO8scAaA8l16KcKjg9CMoqW5x+W7FSOcHYt7C1pBETKlriN17jSo6UXYItLNs3jwrL5CTU2sa0Vc93BrRxKzKcqjCSijcJouZG0z5cZEyL+XLpYi+gpJIGF3snfRtoFRvqeihmGIxn8wewiP+Qx3tOHKWQf2hfWYWiXBMYA0NnAaAKACx+gCtjTS31evloQcm9jq1QbT7PvxFssJAljBFCaCRh1LCeBrqD1PeL9FRGTi7osaurM86ZluOcbRhXtPEuc0MHW6uo7l12z2RDCMcXOvkko6V+4abmt5NGvr3K3VZtBi+zhIG9/sDx3+lfNRxeM7OjKctElfxM0aGaaiuJz8s/ayPk+0aN7hu9AFmiRsoAFiWQNFfJfH6tSVWbm92ek7kfL3HQAVcdAF0mT5UIW1dq93vHl90KmyfFQRfxJHVedwDSbR5b1Zu2og4B57mj5les6GpYXDLtq045nsr7fv0NPFdrL/HCLtxfP8ARbriM62cngke/DsMsUji8saRfG4+9QH3mk66bleO2pj4RyHy/VXQK9fhMfSqt9jJStucqth5RSzqx5/g8ixmJNpjdh2H33voHU4hjN9ep0Xd4LBshjbGwUawBrR0HzUyw5wAJJoBqSdwHNbVSq5lMYKJlUW0ueOiaYYPane1xaBQ9m0CrpXV0AA3V3mi1J9oJsSS3CUjj1BneK159kzj3nRfWDwceHY+2rnPDjJI43PeaHVzvkpRp5dZf8/JhyvsXWTYszYeGQmpfHG53eWivrVSY/AsnjfE8Va9paefeOo3+Cr9j/5HD/8ATHzVwq5fLN24ElqtTzvE5TjcObDC+cDRskYuuHC5u9pVjkmzE0j2y4lvZsYQ5kVQXOcNzn00AG+nn17NFa8RJq1iCpK4REWuWhERAEREAREQBcfns3/H+1ujgaYuhe5we4ddAF2Cotp9n3YgNliIbLHUCvuvad7HHhzB/XS2jJKWpCabWhV/Tl8YBxnxsLRqIWyzP6VFjfVyr2ZVj3G0YVzTxLpG2DrcDqO5dbs7kIwjDc6+WQgyvpQGm5rRwaP3yGzNxgt9SqKcmW6IvmSQNBc4hoAJJJoABvJK0TYPpcznc/aT2jdEPzHU/LyW3s/tF9MfOA21sZZ2RNQXMcDRxB5lpPcQtAZPigXG1pLiSTcN/muD1ghiHRVGlFu+9lfT++hu4Fwu5tpcrkdFgsB36qb/AHZiv+W3+sf+S13dox9j2gGlTQ1oPAleCq4PEUY5qkGl3po6iaf0tPzPoRjkPJZovqijdG6RzYm73b+g4krXpwlUkoR1bCd9zcyLB9rJ2rvdZozq7n4fpyXSKLDYdsbAxu5op/7VXtNtG3BRg0D3uPssr9UaucabgBx50X1XozALC0Y0o78fE4mJr9pJy4LYuVRbbSEYN9CQHOia8jgxz2h3oaeKvGmuvNQ47BMnjdE8Va8Fp8eI68V0YPLJNlEldNHKNxQaABQAaADgBuC1szzO2J5GpLS1o5udoAPEqHE5BjoDYIziGjRr2OaCRwua46FWeRbKymRs2Ko2w3RxA3e1we9w0JHABbrcI/Nc1/meljo8pwfYwRRcWRsae8AA+tVtoi0G7u5srQIiLACIiAIiIAiIgCIiAIiIAiIgK/Ns8iwoF5LnO0jjaLnvP3W/PcqSSKbGEHFUiiBBGHa6pdTcZnjf+EKvwGJ7SSXEP1e+SRgr9SNhLWsHLdrzW/8ATVuKGTbfn+CnNmNnJyPp2IAAA7HC6AUApeBp3Lo1zGyf8SfFTcKwxA9WNJd6vC6dUVfqt4ehOGxh7wASdAASe5cjHIZHvlP1yadBwHwHgrraLFWxWDfIbR3cfkPFVUcdoA5LwXWfF3nGguGr8fb1OvhIZYOXP09z4leGgk8Fa7P4AtaZX+9Ju6N4ee/yVdgcL9Ilp9SPV3U8B++RWztliXNhjiaS3t5WxOI0IZQucAeobTxKu6tdG5pfET8vuyOMrZIZFu9/shjNqC9xiwbBO4aOkJpCw9XfWPRqrMfloZhsTJI8zTSRSB8hFNACQxjfqtqNylgmbG0MYA1rdABuC089xhMD2jUvAjaOZeQ0D1Xv4xs0onGb0uzsctdWGMnjHGfyhbKjw8VjWt+yGt8hRSLTe5egiIsAIiIAiIgCIiAIiIAiIgCIiAIiIAiIgOEz3KpcLK+RjHPhlcZKtFxjefeBA1tJ1qtDCGfEm2CNzidC9zS2NnVzj8F6Ui2liGlqtSp09dzRybKm4WFsTTdSpc7i5x1c495+S3kUGOxPZRuf9kad+4DzotSpUUU5ye2rLoxu1FFBmM3a4g/ZiFo/Fx9f7VBiZCKNbq5xo0d6YRtrLnHU1c4/v96reyDBl7jO4cxGPQn5ea+Y0qU+lMc+93fcjtycaUb8I6eL9y0yzAiGMM473HmeP6eC1dpMpOJhtYQJGObJETuvbwPQgkeKtUX02jFUYxjDRLY4k25tuXE8wlzMxm2Vronje1zTWvTmOoV1s7k0s8rJ5mOjijN0bXCjnv4PLeDRvHVdpRZW3LEXVkrFKp66sIiLWLQiIgCIiAIiIAiIgCIiAIiIAiIgCIiAIiIAiIgCoto5rnMhHE3O7hu+fkFekrkZcZc6Sc8TbH3cPQD1XnusGK7HDZI7z08uJu4KF55uXrwJHRGaRsLdBveeQH79QuoijDQGtFAAAB0Cr8jy/smXO99+ruY5N/fNWSs6E6P+EoXkvmlq/wAEcVVzSyx2X8vmERF3TUCIiAIiIAiIgCIiAIiIAiIgCIiAIiIAiIgCIiAIiIAiIgK3P8X2cJA3v9geO/0qqnJMD2rwT7kW7k5+/wCOvkmfSOmnbEzW32R+I6k+Ap5FdDgsI2JgY3hvPM8SvNdj8fj3OX0UtPF+/wBjpOXYUEl9UtfL2+5OiIvSnNCIiAIiIAiIgCIiAIiIAiIgCIiAIiIAiIgCIiAIiIAiIgCjxEtjXOpW0E+QqiKuo3GDa5Eoq8kmVGz2BOs7/efW3uJqT4n071doi18DRjSoRjHld97e7La83Oo2wiItwoCIiAIiIAiIgCIiAIiIAiIgCIiAIiID/9k="/>
            <p:cNvSpPr>
              <a:spLocks noChangeAspect="1" noChangeArrowheads="1"/>
            </p:cNvSpPr>
            <p:nvPr/>
          </p:nvSpPr>
          <p:spPr bwMode="auto">
            <a:xfrm>
              <a:off x="1679575" y="-144463"/>
              <a:ext cx="304800" cy="304801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8" name="Straight Connector 17"/>
            <p:cNvCxnSpPr/>
            <p:nvPr/>
          </p:nvCxnSpPr>
          <p:spPr>
            <a:xfrm flipV="1">
              <a:off x="4001711" y="2025867"/>
              <a:ext cx="1946031" cy="23446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4025162" y="3139559"/>
              <a:ext cx="1946031" cy="23446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712173" y="2606159"/>
              <a:ext cx="1312986" cy="0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729523" y="3511708"/>
              <a:ext cx="0" cy="940721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2700713" y="4445705"/>
              <a:ext cx="3263756" cy="6724"/>
            </a:xfrm>
            <a:prstGeom prst="line">
              <a:avLst/>
            </a:prstGeom>
            <a:ln w="508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39157" y="3511708"/>
              <a:ext cx="973016" cy="18922"/>
            </a:xfrm>
            <a:prstGeom prst="line">
              <a:avLst/>
            </a:prstGeom>
            <a:ln w="508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017312" y="2037591"/>
              <a:ext cx="3370" cy="576523"/>
            </a:xfrm>
            <a:prstGeom prst="line">
              <a:avLst/>
            </a:prstGeom>
            <a:ln w="508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4023425" y="2614114"/>
              <a:ext cx="1735" cy="572338"/>
            </a:xfrm>
            <a:prstGeom prst="line">
              <a:avLst/>
            </a:prstGeom>
            <a:ln w="508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2729523" y="2588206"/>
              <a:ext cx="0" cy="941476"/>
            </a:xfrm>
            <a:prstGeom prst="line">
              <a:avLst/>
            </a:prstGeom>
            <a:ln w="508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 flipV="1">
            <a:off x="6227805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9219768" y="2573977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227805" y="261948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7805" y="5010796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146323" y="261948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8213123" y="2596394"/>
            <a:ext cx="0" cy="23913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227805" y="3358542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7805" y="4227634"/>
            <a:ext cx="29919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4600" y="273004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83195" y="348623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532897" y="429439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510115" y="348978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470371" y="265992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466273" y="4282805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515694" y="4318958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494766" y="3485792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494766" y="2695990"/>
            <a:ext cx="418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0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91323" y="135231"/>
            <a:ext cx="3165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>
                <a:solidFill>
                  <a:srgbClr val="F27435"/>
                </a:solidFill>
              </a:rPr>
              <a:t>Pagels</a:t>
            </a:r>
            <a:r>
              <a:rPr lang="en-US" sz="4000" dirty="0">
                <a:solidFill>
                  <a:srgbClr val="F27435"/>
                </a:solidFill>
              </a:rPr>
              <a:t> lambda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78414" y="3151606"/>
            <a:ext cx="10021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2800" b="1" dirty="0">
                <a:solidFill>
                  <a:srgbClr val="F27435"/>
                </a:solidFill>
              </a:rPr>
              <a:t>X</a:t>
            </a:r>
            <a:r>
              <a:rPr lang="en-IE" sz="6600" b="1" dirty="0">
                <a:solidFill>
                  <a:srgbClr val="F27435"/>
                </a:solidFill>
              </a:rPr>
              <a:t> 0</a:t>
            </a:r>
            <a:endParaRPr lang="en-US" sz="6600" dirty="0">
              <a:solidFill>
                <a:srgbClr val="F27435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115663" y="1095432"/>
            <a:ext cx="18293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6600" b="1" dirty="0">
                <a:solidFill>
                  <a:srgbClr val="26ADE4"/>
                </a:solidFill>
              </a:rPr>
              <a:t>λ</a:t>
            </a:r>
            <a:r>
              <a:rPr lang="en-IE" sz="6600" b="1" dirty="0">
                <a:solidFill>
                  <a:srgbClr val="26ADE4"/>
                </a:solidFill>
              </a:rPr>
              <a:t> = 0</a:t>
            </a:r>
            <a:endParaRPr lang="en-US" sz="6600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98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80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 flipV="1">
            <a:off x="2648607" y="693683"/>
            <a:ext cx="7031421" cy="4508938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029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4122" y="175846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rgbClr val="26ADE4"/>
                </a:solidFill>
              </a:rPr>
              <a:t>MCMCglmm</a:t>
            </a:r>
            <a:r>
              <a:rPr lang="en-US" dirty="0">
                <a:solidFill>
                  <a:srgbClr val="26ADE4"/>
                </a:solidFill>
              </a:rPr>
              <a:t> for comparative analysis and for data imputation</a:t>
            </a:r>
          </a:p>
        </p:txBody>
      </p:sp>
    </p:spTree>
    <p:extLst>
      <p:ext uri="{BB962C8B-B14F-4D97-AF65-F5344CB8AC3E}">
        <p14:creationId xmlns:p14="http://schemas.microsoft.com/office/powerpoint/2010/main" val="182435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242325" y="3274408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043243" y="2394121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5466461" y="2464461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39049" y="5497945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5463758" y="3660329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63758" y="5640469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229302" y="328510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6910082" y="484369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090160" y="3489943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8203467" y="3649861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7717181" y="476239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085903" y="43729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6155260" y="465771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7215355" y="3755618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5827731" y="4035040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5573735" y="532851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7661072" y="317562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6658171" y="523289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7013895" y="427468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7166295" y="391464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7970525" y="477168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6406974" y="339813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6568382" y="3281676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7806429" y="362645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6725863" y="463472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7294423" y="3545601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137788" y="286775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6537525" y="381939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7347199" y="461509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7173597" y="497180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8713674" y="357167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8355867" y="289581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8563926" y="471003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8811739" y="498170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8850172" y="284943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8969440" y="299255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096662" y="422500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9439894" y="461594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9600245" y="3917553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" name="Ink 46"/>
              <p14:cNvContentPartPr/>
              <p14:nvPr/>
            </p14:nvContentPartPr>
            <p14:xfrm>
              <a:off x="1471898" y="4265040"/>
              <a:ext cx="2850840" cy="51588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3900" y="4247040"/>
                <a:ext cx="2886476" cy="551520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Straight Arrow Connector 3"/>
          <p:cNvCxnSpPr/>
          <p:nvPr/>
        </p:nvCxnSpPr>
        <p:spPr>
          <a:xfrm flipV="1">
            <a:off x="4444413" y="3398134"/>
            <a:ext cx="1562793" cy="8268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V="1">
            <a:off x="4444413" y="3639318"/>
            <a:ext cx="2646353" cy="60370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4422112" y="4243025"/>
            <a:ext cx="2487970" cy="31636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4473118" y="4253493"/>
            <a:ext cx="2014155" cy="8477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itle 1"/>
          <p:cNvSpPr>
            <a:spLocks noGrp="1"/>
          </p:cNvSpPr>
          <p:nvPr>
            <p:ph type="ctrTitle"/>
          </p:nvPr>
        </p:nvSpPr>
        <p:spPr>
          <a:xfrm>
            <a:off x="0" y="-478597"/>
            <a:ext cx="12192000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6ADE4"/>
                </a:solidFill>
              </a:rPr>
              <a:t>Yesterday we ran into the problem of non-independent </a:t>
            </a:r>
            <a:r>
              <a:rPr lang="en-US">
                <a:solidFill>
                  <a:srgbClr val="26ADE4"/>
                </a:solidFill>
              </a:rPr>
              <a:t>data.</a:t>
            </a:r>
            <a:endParaRPr lang="en-US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434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242325" y="3274408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043243" y="2394121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5466461" y="2464461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39049" y="5497945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5463758" y="3660329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63758" y="5640469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229302" y="328510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6910082" y="484369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090160" y="3489943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8203467" y="3649861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7717181" y="476239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085903" y="4372983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6155260" y="465771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7215355" y="3755618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5827731" y="4035040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5573735" y="532851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7661072" y="317562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6658171" y="523289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7013895" y="427468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7166295" y="391464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7970525" y="477168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6406974" y="339813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6568382" y="3281676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7806429" y="362645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6725863" y="463472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7294423" y="3545601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137788" y="286775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6537525" y="381939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7347199" y="461509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7173597" y="497180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8713674" y="357167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8355867" y="2895814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8563926" y="4710035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8811739" y="4981704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8850172" y="2849431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8969440" y="2992552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096662" y="4225007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9439894" y="4615946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9600245" y="3917553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" name="Ink 46"/>
              <p14:cNvContentPartPr/>
              <p14:nvPr/>
            </p14:nvContentPartPr>
            <p14:xfrm>
              <a:off x="1471898" y="4265040"/>
              <a:ext cx="2850840" cy="51588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3900" y="4247040"/>
                <a:ext cx="2886476" cy="551520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Straight Arrow Connector 3"/>
          <p:cNvCxnSpPr/>
          <p:nvPr/>
        </p:nvCxnSpPr>
        <p:spPr>
          <a:xfrm flipV="1">
            <a:off x="4444413" y="3398134"/>
            <a:ext cx="1562793" cy="82687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V="1">
            <a:off x="4444413" y="3639318"/>
            <a:ext cx="2646353" cy="60370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4422112" y="4243025"/>
            <a:ext cx="2487970" cy="31636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4473118" y="4253493"/>
            <a:ext cx="2014155" cy="8477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itle 1"/>
          <p:cNvSpPr>
            <a:spLocks noGrp="1"/>
          </p:cNvSpPr>
          <p:nvPr>
            <p:ph type="ctrTitle"/>
          </p:nvPr>
        </p:nvSpPr>
        <p:spPr>
          <a:xfrm>
            <a:off x="0" y="-478597"/>
            <a:ext cx="12192000" cy="18111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6ADE4"/>
                </a:solidFill>
              </a:rPr>
              <a:t>Really common problem in Biology</a:t>
            </a:r>
          </a:p>
        </p:txBody>
      </p:sp>
    </p:spTree>
    <p:extLst>
      <p:ext uri="{BB962C8B-B14F-4D97-AF65-F5344CB8AC3E}">
        <p14:creationId xmlns:p14="http://schemas.microsoft.com/office/powerpoint/2010/main" val="377727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381477" y="3221824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023369" y="2396437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5446587" y="2466777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19175" y="5500261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5443884" y="3662645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>
                <a:solidFill>
                  <a:srgbClr val="26ADE4"/>
                </a:solidFill>
                <a:latin typeface="Allerton"/>
                <a:cs typeface="Allerton"/>
              </a:rPr>
              <a:t>Random effect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443884" y="5642785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209428" y="328741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6890208" y="484600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070286" y="3492259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8183593" y="365217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7697307" y="476470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066029" y="4375299"/>
            <a:ext cx="45719" cy="45719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6135386" y="466003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7195481" y="375793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5807857" y="403735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5553861" y="533083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7641198" y="317793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6638297" y="523520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6994021" y="427700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7146421" y="391696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7950651" y="477399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6387100" y="340045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6548508" y="3283992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7786555" y="3628770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6705989" y="463704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7274549" y="354791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117914" y="287006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6517651" y="382171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7327325" y="461741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7153723" y="497412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8693800" y="3573990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8335993" y="2898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8544052" y="471235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8791865" y="498402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8830298" y="285174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8949566" y="299486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076788" y="4227323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9420020" y="461826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9580371" y="3919869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7" name="Straight Connector 66"/>
          <p:cNvCxnSpPr/>
          <p:nvPr/>
        </p:nvCxnSpPr>
        <p:spPr>
          <a:xfrm flipV="1">
            <a:off x="5609501" y="2742207"/>
            <a:ext cx="3799124" cy="742011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5785244" y="3161466"/>
            <a:ext cx="3574758" cy="644839"/>
          </a:xfrm>
          <a:prstGeom prst="line">
            <a:avLst/>
          </a:prstGeom>
          <a:ln w="12700" cap="rnd">
            <a:solidFill>
              <a:schemeClr val="accent6">
                <a:lumMod val="75000"/>
              </a:schemeClr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5679024" y="3659481"/>
            <a:ext cx="3786715" cy="588679"/>
          </a:xfrm>
          <a:prstGeom prst="line">
            <a:avLst/>
          </a:prstGeom>
          <a:ln w="12700" cap="rnd">
            <a:solidFill>
              <a:srgbClr val="FFFF00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5711108" y="4461585"/>
            <a:ext cx="3786715" cy="588679"/>
          </a:xfrm>
          <a:prstGeom prst="line">
            <a:avLst/>
          </a:prstGeom>
          <a:ln w="12700" cap="rnd">
            <a:solidFill>
              <a:srgbClr val="FF0000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12515" y="3051043"/>
            <a:ext cx="4136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We are assuming that data points within each group are equally related</a:t>
            </a:r>
          </a:p>
        </p:txBody>
      </p:sp>
    </p:spTree>
    <p:extLst>
      <p:ext uri="{BB962C8B-B14F-4D97-AF65-F5344CB8AC3E}">
        <p14:creationId xmlns:p14="http://schemas.microsoft.com/office/powerpoint/2010/main" val="184188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381477" y="3221824"/>
            <a:ext cx="3970784" cy="28433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023369" y="2396437"/>
            <a:ext cx="3914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5446587" y="2466777"/>
            <a:ext cx="31414" cy="3176008"/>
          </a:xfrm>
          <a:prstGeom prst="line">
            <a:avLst/>
          </a:prstGeom>
          <a:ln cap="rnd">
            <a:solidFill>
              <a:schemeClr val="bg1"/>
            </a:solidFill>
            <a:headEnd type="arrow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19175" y="5500261"/>
            <a:ext cx="535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da-DK" sz="3200" baseline="-25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GB" sz="3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5443884" y="3662645"/>
            <a:ext cx="3884354" cy="953385"/>
          </a:xfrm>
          <a:prstGeom prst="line">
            <a:avLst/>
          </a:prstGeom>
          <a:ln cap="rnd"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0" y="51523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4400" dirty="0">
                <a:solidFill>
                  <a:srgbClr val="26ADE4"/>
                </a:solidFill>
                <a:latin typeface="Allerton"/>
                <a:cs typeface="Allerton"/>
              </a:rPr>
              <a:t>Random effect</a:t>
            </a:r>
            <a:endParaRPr lang="en-US" sz="4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443884" y="5642785"/>
            <a:ext cx="3884354" cy="18914"/>
          </a:xfrm>
          <a:prstGeom prst="line">
            <a:avLst/>
          </a:prstGeom>
          <a:ln cap="rnd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209428" y="3287419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val 55"/>
          <p:cNvSpPr/>
          <p:nvPr/>
        </p:nvSpPr>
        <p:spPr>
          <a:xfrm>
            <a:off x="6890208" y="484600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val 56"/>
          <p:cNvSpPr/>
          <p:nvPr/>
        </p:nvSpPr>
        <p:spPr>
          <a:xfrm>
            <a:off x="8070286" y="3492259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8183593" y="365217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/>
          <p:cNvSpPr/>
          <p:nvPr/>
        </p:nvSpPr>
        <p:spPr>
          <a:xfrm>
            <a:off x="7697307" y="476470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Oval 59"/>
          <p:cNvSpPr/>
          <p:nvPr/>
        </p:nvSpPr>
        <p:spPr>
          <a:xfrm>
            <a:off x="7066029" y="4375299"/>
            <a:ext cx="45719" cy="45719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Oval 60"/>
          <p:cNvSpPr/>
          <p:nvPr/>
        </p:nvSpPr>
        <p:spPr>
          <a:xfrm>
            <a:off x="6135386" y="466003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Oval 62"/>
          <p:cNvSpPr/>
          <p:nvPr/>
        </p:nvSpPr>
        <p:spPr>
          <a:xfrm>
            <a:off x="7195481" y="3757934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Oval 64"/>
          <p:cNvSpPr/>
          <p:nvPr/>
        </p:nvSpPr>
        <p:spPr>
          <a:xfrm flipH="1" flipV="1">
            <a:off x="5807857" y="4037356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/>
          <p:cNvSpPr/>
          <p:nvPr/>
        </p:nvSpPr>
        <p:spPr>
          <a:xfrm>
            <a:off x="5553861" y="5330833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Oval 68"/>
          <p:cNvSpPr/>
          <p:nvPr/>
        </p:nvSpPr>
        <p:spPr>
          <a:xfrm>
            <a:off x="7641198" y="317793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Oval 69"/>
          <p:cNvSpPr/>
          <p:nvPr/>
        </p:nvSpPr>
        <p:spPr>
          <a:xfrm>
            <a:off x="6638297" y="5235207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Oval 70"/>
          <p:cNvSpPr/>
          <p:nvPr/>
        </p:nvSpPr>
        <p:spPr>
          <a:xfrm>
            <a:off x="6994021" y="427700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71"/>
          <p:cNvSpPr/>
          <p:nvPr/>
        </p:nvSpPr>
        <p:spPr>
          <a:xfrm>
            <a:off x="7146421" y="391696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/>
          <p:cNvSpPr/>
          <p:nvPr/>
        </p:nvSpPr>
        <p:spPr>
          <a:xfrm>
            <a:off x="7950651" y="4773998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Oval 73"/>
          <p:cNvSpPr/>
          <p:nvPr/>
        </p:nvSpPr>
        <p:spPr>
          <a:xfrm>
            <a:off x="6387100" y="340045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/>
          <p:cNvSpPr/>
          <p:nvPr/>
        </p:nvSpPr>
        <p:spPr>
          <a:xfrm>
            <a:off x="6548508" y="3283992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/>
          <p:cNvSpPr/>
          <p:nvPr/>
        </p:nvSpPr>
        <p:spPr>
          <a:xfrm>
            <a:off x="7786555" y="3628770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Oval 76"/>
          <p:cNvSpPr/>
          <p:nvPr/>
        </p:nvSpPr>
        <p:spPr>
          <a:xfrm>
            <a:off x="6705989" y="463704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Oval 77"/>
          <p:cNvSpPr/>
          <p:nvPr/>
        </p:nvSpPr>
        <p:spPr>
          <a:xfrm>
            <a:off x="7274549" y="3547917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/>
          <p:cNvSpPr/>
          <p:nvPr/>
        </p:nvSpPr>
        <p:spPr>
          <a:xfrm>
            <a:off x="7117914" y="287006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Oval 79"/>
          <p:cNvSpPr/>
          <p:nvPr/>
        </p:nvSpPr>
        <p:spPr>
          <a:xfrm>
            <a:off x="6517651" y="3821712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/>
          <p:cNvSpPr/>
          <p:nvPr/>
        </p:nvSpPr>
        <p:spPr>
          <a:xfrm>
            <a:off x="7327325" y="461741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Oval 81"/>
          <p:cNvSpPr/>
          <p:nvPr/>
        </p:nvSpPr>
        <p:spPr>
          <a:xfrm>
            <a:off x="7153723" y="497412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Oval 85"/>
          <p:cNvSpPr/>
          <p:nvPr/>
        </p:nvSpPr>
        <p:spPr>
          <a:xfrm>
            <a:off x="8693800" y="3573990"/>
            <a:ext cx="45719" cy="4571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Oval 86"/>
          <p:cNvSpPr/>
          <p:nvPr/>
        </p:nvSpPr>
        <p:spPr>
          <a:xfrm>
            <a:off x="8335993" y="2898130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Oval 87"/>
          <p:cNvSpPr/>
          <p:nvPr/>
        </p:nvSpPr>
        <p:spPr>
          <a:xfrm>
            <a:off x="8544052" y="4712351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/>
          <p:cNvSpPr/>
          <p:nvPr/>
        </p:nvSpPr>
        <p:spPr>
          <a:xfrm>
            <a:off x="8791865" y="4984020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Oval 89"/>
          <p:cNvSpPr/>
          <p:nvPr/>
        </p:nvSpPr>
        <p:spPr>
          <a:xfrm>
            <a:off x="8830298" y="2851747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" name="Oval 90"/>
          <p:cNvSpPr/>
          <p:nvPr/>
        </p:nvSpPr>
        <p:spPr>
          <a:xfrm>
            <a:off x="8949566" y="2994868"/>
            <a:ext cx="45719" cy="4571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/>
          <p:cNvSpPr/>
          <p:nvPr/>
        </p:nvSpPr>
        <p:spPr>
          <a:xfrm>
            <a:off x="9076788" y="4227323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Oval 92"/>
          <p:cNvSpPr/>
          <p:nvPr/>
        </p:nvSpPr>
        <p:spPr>
          <a:xfrm>
            <a:off x="9420020" y="4618262"/>
            <a:ext cx="45719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/>
          <p:cNvSpPr/>
          <p:nvPr/>
        </p:nvSpPr>
        <p:spPr>
          <a:xfrm>
            <a:off x="9580371" y="3919869"/>
            <a:ext cx="45719" cy="457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7" name="Straight Connector 66"/>
          <p:cNvCxnSpPr/>
          <p:nvPr/>
        </p:nvCxnSpPr>
        <p:spPr>
          <a:xfrm flipV="1">
            <a:off x="5609501" y="2742207"/>
            <a:ext cx="3799124" cy="742011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5785244" y="3161466"/>
            <a:ext cx="3574758" cy="644839"/>
          </a:xfrm>
          <a:prstGeom prst="line">
            <a:avLst/>
          </a:prstGeom>
          <a:ln w="12700" cap="rnd">
            <a:solidFill>
              <a:schemeClr val="accent6">
                <a:lumMod val="75000"/>
              </a:schemeClr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5679024" y="3659481"/>
            <a:ext cx="3786715" cy="588679"/>
          </a:xfrm>
          <a:prstGeom prst="line">
            <a:avLst/>
          </a:prstGeom>
          <a:ln w="12700" cap="rnd">
            <a:solidFill>
              <a:srgbClr val="FFFF00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5711108" y="4461585"/>
            <a:ext cx="3786715" cy="588679"/>
          </a:xfrm>
          <a:prstGeom prst="line">
            <a:avLst/>
          </a:prstGeom>
          <a:ln w="12700" cap="rnd">
            <a:solidFill>
              <a:srgbClr val="FF0000"/>
            </a:solidFill>
            <a:prstDash val="sysDot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12515" y="3051043"/>
            <a:ext cx="4136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27435"/>
                </a:solidFill>
              </a:rPr>
              <a:t>We are assuming that data points within each group are equally related</a:t>
            </a:r>
          </a:p>
        </p:txBody>
      </p:sp>
      <p:cxnSp>
        <p:nvCxnSpPr>
          <p:cNvPr id="5" name="Straight Connector 4"/>
          <p:cNvCxnSpPr>
            <a:stCxn id="66" idx="3"/>
            <a:endCxn id="61" idx="7"/>
          </p:cNvCxnSpPr>
          <p:nvPr/>
        </p:nvCxnSpPr>
        <p:spPr>
          <a:xfrm flipV="1">
            <a:off x="5560556" y="4666727"/>
            <a:ext cx="613854" cy="7031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V="1">
            <a:off x="5573455" y="4649452"/>
            <a:ext cx="1152128" cy="6937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66" idx="6"/>
            <a:endCxn id="70" idx="7"/>
          </p:cNvCxnSpPr>
          <p:nvPr/>
        </p:nvCxnSpPr>
        <p:spPr>
          <a:xfrm flipV="1">
            <a:off x="5599580" y="5241902"/>
            <a:ext cx="1077741" cy="1117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endCxn id="56" idx="1"/>
          </p:cNvCxnSpPr>
          <p:nvPr/>
        </p:nvCxnSpPr>
        <p:spPr>
          <a:xfrm flipV="1">
            <a:off x="5571275" y="4852702"/>
            <a:ext cx="1325628" cy="50132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endCxn id="82" idx="2"/>
          </p:cNvCxnSpPr>
          <p:nvPr/>
        </p:nvCxnSpPr>
        <p:spPr>
          <a:xfrm flipV="1">
            <a:off x="5607690" y="4996980"/>
            <a:ext cx="1546033" cy="3612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66" idx="2"/>
            <a:endCxn id="81" idx="4"/>
          </p:cNvCxnSpPr>
          <p:nvPr/>
        </p:nvCxnSpPr>
        <p:spPr>
          <a:xfrm flipV="1">
            <a:off x="5553861" y="4663129"/>
            <a:ext cx="1796324" cy="6905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endCxn id="59" idx="3"/>
          </p:cNvCxnSpPr>
          <p:nvPr/>
        </p:nvCxnSpPr>
        <p:spPr>
          <a:xfrm flipV="1">
            <a:off x="5577511" y="4803732"/>
            <a:ext cx="2126491" cy="5522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66" idx="6"/>
          </p:cNvCxnSpPr>
          <p:nvPr/>
        </p:nvCxnSpPr>
        <p:spPr>
          <a:xfrm flipV="1">
            <a:off x="5599580" y="4797347"/>
            <a:ext cx="2374420" cy="55634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endCxn id="88" idx="6"/>
          </p:cNvCxnSpPr>
          <p:nvPr/>
        </p:nvCxnSpPr>
        <p:spPr>
          <a:xfrm flipV="1">
            <a:off x="5584645" y="4735211"/>
            <a:ext cx="3005126" cy="6100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>
            <a:endCxn id="89" idx="6"/>
          </p:cNvCxnSpPr>
          <p:nvPr/>
        </p:nvCxnSpPr>
        <p:spPr>
          <a:xfrm flipV="1">
            <a:off x="5563466" y="5006880"/>
            <a:ext cx="3274118" cy="3497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>
            <a:endCxn id="93" idx="6"/>
          </p:cNvCxnSpPr>
          <p:nvPr/>
        </p:nvCxnSpPr>
        <p:spPr>
          <a:xfrm flipV="1">
            <a:off x="5600724" y="4641122"/>
            <a:ext cx="3865015" cy="7115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80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717270"/>
            <a:ext cx="12192000" cy="2387600"/>
          </a:xfrm>
        </p:spPr>
        <p:txBody>
          <a:bodyPr>
            <a:normAutofit fontScale="90000"/>
          </a:bodyPr>
          <a:lstStyle/>
          <a:p>
            <a:r>
              <a:rPr lang="en-US" sz="5300" dirty="0">
                <a:solidFill>
                  <a:srgbClr val="26ADE4"/>
                </a:solidFill>
              </a:rPr>
              <a:t>Kingdom</a:t>
            </a:r>
            <a:br>
              <a:rPr lang="en-US" sz="5300" dirty="0">
                <a:solidFill>
                  <a:srgbClr val="26ADE4"/>
                </a:solidFill>
              </a:rPr>
            </a:br>
            <a:r>
              <a:rPr lang="en-US" sz="5300" dirty="0">
                <a:solidFill>
                  <a:srgbClr val="26ADE4"/>
                </a:solidFill>
              </a:rPr>
              <a:t>Phyla</a:t>
            </a:r>
            <a:br>
              <a:rPr lang="en-US" sz="5300" dirty="0">
                <a:solidFill>
                  <a:srgbClr val="26ADE4"/>
                </a:solidFill>
              </a:rPr>
            </a:br>
            <a:r>
              <a:rPr lang="en-US" sz="5300" dirty="0">
                <a:solidFill>
                  <a:srgbClr val="26ADE4"/>
                </a:solidFill>
              </a:rPr>
              <a:t>Class</a:t>
            </a:r>
            <a:br>
              <a:rPr lang="en-US" sz="5300" dirty="0">
                <a:solidFill>
                  <a:srgbClr val="26ADE4"/>
                </a:solidFill>
              </a:rPr>
            </a:br>
            <a:r>
              <a:rPr lang="en-US" sz="5300" dirty="0">
                <a:solidFill>
                  <a:srgbClr val="26ADE4"/>
                </a:solidFill>
              </a:rPr>
              <a:t>Order</a:t>
            </a:r>
            <a:br>
              <a:rPr lang="en-US" sz="5300" dirty="0">
                <a:solidFill>
                  <a:srgbClr val="26ADE4"/>
                </a:solidFill>
              </a:rPr>
            </a:br>
            <a:r>
              <a:rPr lang="en-US" sz="5300" dirty="0">
                <a:solidFill>
                  <a:srgbClr val="26ADE4"/>
                </a:solidFill>
              </a:rPr>
              <a:t>Family</a:t>
            </a:r>
            <a:br>
              <a:rPr lang="en-US" sz="5300" dirty="0">
                <a:solidFill>
                  <a:srgbClr val="26ADE4"/>
                </a:solidFill>
              </a:rPr>
            </a:br>
            <a:r>
              <a:rPr lang="en-US" sz="5300" dirty="0">
                <a:solidFill>
                  <a:srgbClr val="26ADE4"/>
                </a:solidFill>
              </a:rPr>
              <a:t>Genus</a:t>
            </a:r>
            <a:br>
              <a:rPr lang="en-US" sz="5300" dirty="0">
                <a:solidFill>
                  <a:srgbClr val="26ADE4"/>
                </a:solidFill>
              </a:rPr>
            </a:br>
            <a:r>
              <a:rPr lang="en-US" sz="5300" dirty="0">
                <a:solidFill>
                  <a:srgbClr val="26ADE4"/>
                </a:solidFill>
              </a:rPr>
              <a:t>Species</a:t>
            </a:r>
            <a:br>
              <a:rPr lang="en-US" sz="5300" dirty="0">
                <a:solidFill>
                  <a:srgbClr val="26ADE4"/>
                </a:solidFill>
              </a:rPr>
            </a:br>
            <a:r>
              <a:rPr lang="en-US" sz="5300" dirty="0">
                <a:solidFill>
                  <a:srgbClr val="26ADE4"/>
                </a:solidFill>
              </a:rPr>
              <a:t>Population</a:t>
            </a:r>
            <a:br>
              <a:rPr lang="en-US" sz="5300" dirty="0">
                <a:solidFill>
                  <a:srgbClr val="26ADE4"/>
                </a:solidFill>
              </a:rPr>
            </a:br>
            <a:r>
              <a:rPr lang="en-US" sz="5300" dirty="0">
                <a:solidFill>
                  <a:srgbClr val="26ADE4"/>
                </a:solidFill>
              </a:rPr>
              <a:t>individual</a:t>
            </a:r>
            <a:br>
              <a:rPr lang="en-US" dirty="0">
                <a:solidFill>
                  <a:srgbClr val="26ADE4"/>
                </a:solidFill>
              </a:rPr>
            </a:br>
            <a:endParaRPr lang="en-US" dirty="0">
              <a:solidFill>
                <a:srgbClr val="26AD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104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3083</TotalTime>
  <Words>302</Words>
  <Application>Microsoft Macintosh PowerPoint</Application>
  <PresentationFormat>Widescreen</PresentationFormat>
  <Paragraphs>128</Paragraphs>
  <Slides>32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Allerton</vt:lpstr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MCMCglmm for comparative analysis and for data imputation</vt:lpstr>
      <vt:lpstr>Yesterday we ran into the problem of non-independent data.</vt:lpstr>
      <vt:lpstr>Really common problem in Biology</vt:lpstr>
      <vt:lpstr>PowerPoint Presentation</vt:lpstr>
      <vt:lpstr>PowerPoint Presentation</vt:lpstr>
      <vt:lpstr>Kingdom Phyla Class Order Family Genus Species Population individual </vt:lpstr>
      <vt:lpstr>PowerPoint Presentation</vt:lpstr>
      <vt:lpstr>We can imagine these as groups. However there is  lot more information in there.  Its hierarchical and continuous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MCMCglmm for comparative analysis and for data imputation</dc:title>
  <dc:creator>Kevin Healy</dc:creator>
  <cp:lastModifiedBy>Healy, Kevin</cp:lastModifiedBy>
  <cp:revision>24</cp:revision>
  <dcterms:created xsi:type="dcterms:W3CDTF">2016-07-13T14:32:21Z</dcterms:created>
  <dcterms:modified xsi:type="dcterms:W3CDTF">2020-03-11T20:07:12Z</dcterms:modified>
</cp:coreProperties>
</file>

<file path=docProps/thumbnail.jpeg>
</file>